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Black"/>
      <p:bold r:id="rId43"/>
      <p:boldItalic r:id="rId44"/>
    </p:embeddedFont>
    <p:embeddedFont>
      <p:font typeface="Proxima Nova"/>
      <p:regular r:id="rId45"/>
      <p:bold r:id="rId46"/>
      <p:italic r:id="rId47"/>
      <p:boldItalic r:id="rId48"/>
    </p:embeddedFont>
    <p:embeddedFont>
      <p:font typeface="Roboto"/>
      <p:regular r:id="rId49"/>
      <p:bold r:id="rId50"/>
      <p:italic r:id="rId51"/>
      <p:boldItalic r:id="rId52"/>
    </p:embeddedFont>
    <p:embeddedFont>
      <p:font typeface="Roboto Medium"/>
      <p:regular r:id="rId53"/>
      <p:bold r:id="rId54"/>
      <p:italic r:id="rId55"/>
      <p:boldItalic r:id="rId56"/>
    </p:embeddedFont>
    <p:embeddedFont>
      <p:font typeface="Outfit Black"/>
      <p:bold r:id="rId57"/>
    </p:embeddedFont>
    <p:embeddedFont>
      <p:font typeface="Amatic SC"/>
      <p:regular r:id="rId58"/>
      <p:bold r:id="rId59"/>
    </p:embeddedFont>
    <p:embeddedFont>
      <p:font typeface="Lato"/>
      <p:regular r:id="rId60"/>
      <p:bold r:id="rId61"/>
      <p:italic r:id="rId62"/>
      <p:boldItalic r:id="rId63"/>
    </p:embeddedFont>
    <p:embeddedFont>
      <p:font typeface="Palanquin Dark"/>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59433C-B4F8-47B4-91AA-F535D5A0AD46}">
  <a:tblStyle styleId="{7E59433C-B4F8-47B4-91AA-F535D5A0AD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schemas.openxmlformats.org/officeDocument/2006/relationships/font" Target="fonts/PalanquinDark-regular.fntdata"/><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PalanquinDark-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edium-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OutfitBlack-bold.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b5504115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b5504115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b550411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b550411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b6433b6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b6433b6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b6433b62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b6433b62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b5504115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b5504115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b550411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b550411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b5504115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b5504115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b5504115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b5504115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1b4d88e7e_0_4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1b4d88e7e_0_4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1b4d88e7e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1b4d88e7e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1b4d88e7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1b4d88e7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1b4d88e7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1b4d88e7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1b4d88e7e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1b4d88e7e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b5504115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b5504115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1b4d88e7e_1_1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e1b4d88e7e_1_1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1b4d88e7e_1_1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e1b4d88e7e_1_1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1b4d88e7e_1_1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1b4d88e7e_1_1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4" name="Shape 6724"/>
        <p:cNvGrpSpPr/>
        <p:nvPr/>
      </p:nvGrpSpPr>
      <p:grpSpPr>
        <a:xfrm>
          <a:off x="0" y="0"/>
          <a:ext cx="0" cy="0"/>
          <a:chOff x="0" y="0"/>
          <a:chExt cx="0" cy="0"/>
        </a:xfrm>
      </p:grpSpPr>
      <p:sp>
        <p:nvSpPr>
          <p:cNvPr id="6725" name="Google Shape;6725;g1e1b4d88e7e_1_18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6" name="Google Shape;6726;g1e1b4d88e7e_1_18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1" name="Shape 7151"/>
        <p:cNvGrpSpPr/>
        <p:nvPr/>
      </p:nvGrpSpPr>
      <p:grpSpPr>
        <a:xfrm>
          <a:off x="0" y="0"/>
          <a:ext cx="0" cy="0"/>
          <a:chOff x="0" y="0"/>
          <a:chExt cx="0" cy="0"/>
        </a:xfrm>
      </p:grpSpPr>
      <p:sp>
        <p:nvSpPr>
          <p:cNvPr id="7152" name="Google Shape;7152;g1e1b4d88e7e_1_19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3" name="Google Shape;7153;g1e1b4d88e7e_1_19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4" name="Shape 7314"/>
        <p:cNvGrpSpPr/>
        <p:nvPr/>
      </p:nvGrpSpPr>
      <p:grpSpPr>
        <a:xfrm>
          <a:off x="0" y="0"/>
          <a:ext cx="0" cy="0"/>
          <a:chOff x="0" y="0"/>
          <a:chExt cx="0" cy="0"/>
        </a:xfrm>
      </p:grpSpPr>
      <p:sp>
        <p:nvSpPr>
          <p:cNvPr id="7315" name="Google Shape;7315;g1e1b4d88e7e_1_19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6" name="Google Shape;7316;g1e1b4d88e7e_1_19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6" name="Shape 7716"/>
        <p:cNvGrpSpPr/>
        <p:nvPr/>
      </p:nvGrpSpPr>
      <p:grpSpPr>
        <a:xfrm>
          <a:off x="0" y="0"/>
          <a:ext cx="0" cy="0"/>
          <a:chOff x="0" y="0"/>
          <a:chExt cx="0" cy="0"/>
        </a:xfrm>
      </p:grpSpPr>
      <p:sp>
        <p:nvSpPr>
          <p:cNvPr id="7717" name="Google Shape;7717;g1e1b4d88e7e_1_19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8" name="Google Shape;7718;g1e1b4d88e7e_1_19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b5504115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b550411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7" name="Shape 8087"/>
        <p:cNvGrpSpPr/>
        <p:nvPr/>
      </p:nvGrpSpPr>
      <p:grpSpPr>
        <a:xfrm>
          <a:off x="0" y="0"/>
          <a:ext cx="0" cy="0"/>
          <a:chOff x="0" y="0"/>
          <a:chExt cx="0" cy="0"/>
        </a:xfrm>
      </p:grpSpPr>
      <p:sp>
        <p:nvSpPr>
          <p:cNvPr id="8088" name="Google Shape;8088;g1e1b4d88e7e_1_19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9" name="Google Shape;8089;g1e1b4d88e7e_1_19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1" name="Shape 8401"/>
        <p:cNvGrpSpPr/>
        <p:nvPr/>
      </p:nvGrpSpPr>
      <p:grpSpPr>
        <a:xfrm>
          <a:off x="0" y="0"/>
          <a:ext cx="0" cy="0"/>
          <a:chOff x="0" y="0"/>
          <a:chExt cx="0" cy="0"/>
        </a:xfrm>
      </p:grpSpPr>
      <p:sp>
        <p:nvSpPr>
          <p:cNvPr id="8402" name="Google Shape;8402;g1e1b4d88e7e_1_20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3" name="Google Shape;8403;g1e1b4d88e7e_1_20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6" name="Shape 8696"/>
        <p:cNvGrpSpPr/>
        <p:nvPr/>
      </p:nvGrpSpPr>
      <p:grpSpPr>
        <a:xfrm>
          <a:off x="0" y="0"/>
          <a:ext cx="0" cy="0"/>
          <a:chOff x="0" y="0"/>
          <a:chExt cx="0" cy="0"/>
        </a:xfrm>
      </p:grpSpPr>
      <p:sp>
        <p:nvSpPr>
          <p:cNvPr id="8697" name="Google Shape;8697;g1e1b4d88e7e_1_20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8" name="Google Shape;8698;g1e1b4d88e7e_1_20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5" name="Shape 9055"/>
        <p:cNvGrpSpPr/>
        <p:nvPr/>
      </p:nvGrpSpPr>
      <p:grpSpPr>
        <a:xfrm>
          <a:off x="0" y="0"/>
          <a:ext cx="0" cy="0"/>
          <a:chOff x="0" y="0"/>
          <a:chExt cx="0" cy="0"/>
        </a:xfrm>
      </p:grpSpPr>
      <p:sp>
        <p:nvSpPr>
          <p:cNvPr id="9056" name="Google Shape;9056;g1e1b4d88e7e_1_20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7" name="Google Shape;9057;g1e1b4d88e7e_1_20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2" name="Shape 9472"/>
        <p:cNvGrpSpPr/>
        <p:nvPr/>
      </p:nvGrpSpPr>
      <p:grpSpPr>
        <a:xfrm>
          <a:off x="0" y="0"/>
          <a:ext cx="0" cy="0"/>
          <a:chOff x="0" y="0"/>
          <a:chExt cx="0" cy="0"/>
        </a:xfrm>
      </p:grpSpPr>
      <p:sp>
        <p:nvSpPr>
          <p:cNvPr id="9473" name="Google Shape;9473;g1e1b4d88e7e_1_2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4" name="Google Shape;9474;g1e1b4d88e7e_1_2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2" name="Shape 9812"/>
        <p:cNvGrpSpPr/>
        <p:nvPr/>
      </p:nvGrpSpPr>
      <p:grpSpPr>
        <a:xfrm>
          <a:off x="0" y="0"/>
          <a:ext cx="0" cy="0"/>
          <a:chOff x="0" y="0"/>
          <a:chExt cx="0" cy="0"/>
        </a:xfrm>
      </p:grpSpPr>
      <p:sp>
        <p:nvSpPr>
          <p:cNvPr id="9813" name="Google Shape;9813;g1e1b4d88e7e_1_2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4" name="Google Shape;9814;g1e1b4d88e7e_1_2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8" name="Shape 10058"/>
        <p:cNvGrpSpPr/>
        <p:nvPr/>
      </p:nvGrpSpPr>
      <p:grpSpPr>
        <a:xfrm>
          <a:off x="0" y="0"/>
          <a:ext cx="0" cy="0"/>
          <a:chOff x="0" y="0"/>
          <a:chExt cx="0" cy="0"/>
        </a:xfrm>
      </p:grpSpPr>
      <p:sp>
        <p:nvSpPr>
          <p:cNvPr id="10059" name="Google Shape;10059;g1e1b4d88e7e_1_23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0" name="Google Shape;10060;g1e1b4d88e7e_1_23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1b4d88e7e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1b4d88e7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b97394c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b97394c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1b4d88e7e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1b4d88e7e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b97394c2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b97394c2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b5504115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b5504115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1b4d88e7e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1b4d88e7e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2375" y="1437489"/>
            <a:ext cx="5493900" cy="1845300"/>
          </a:xfrm>
          <a:prstGeom prst="rect">
            <a:avLst/>
          </a:prstGeom>
        </p:spPr>
        <p:txBody>
          <a:bodyPr anchorCtr="0" anchor="b" bIns="91425" lIns="91425" spcFirstLastPara="1" rIns="91425" wrap="square" tIns="91425">
            <a:noAutofit/>
          </a:bodyPr>
          <a:lstStyle>
            <a:lvl1pPr lvl="0" rtl="0">
              <a:spcBef>
                <a:spcPts val="0"/>
              </a:spcBef>
              <a:spcAft>
                <a:spcPts val="0"/>
              </a:spcAft>
              <a:buSzPts val="55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722375" y="3620525"/>
            <a:ext cx="2737200" cy="6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3872984" y="-841973"/>
            <a:ext cx="6315055" cy="68305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3" cy="5143484"/>
          </a:xfrm>
          <a:prstGeom prst="rect">
            <a:avLst/>
          </a:prstGeom>
          <a:noFill/>
          <a:ln>
            <a:noFill/>
          </a:ln>
        </p:spPr>
      </p:pic>
      <p:sp>
        <p:nvSpPr>
          <p:cNvPr id="45" name="Google Shape;45;p11"/>
          <p:cNvSpPr txBox="1"/>
          <p:nvPr>
            <p:ph hasCustomPrompt="1" type="title"/>
          </p:nvPr>
        </p:nvSpPr>
        <p:spPr>
          <a:xfrm>
            <a:off x="1468050" y="1667365"/>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6" name="Google Shape;46;p11"/>
          <p:cNvSpPr txBox="1"/>
          <p:nvPr>
            <p:ph idx="1" type="subTitle"/>
          </p:nvPr>
        </p:nvSpPr>
        <p:spPr>
          <a:xfrm flipH="1">
            <a:off x="1468050" y="2982191"/>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bg>
      <p:bgPr>
        <a:solidFill>
          <a:schemeClr val="accent2"/>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722375" y="3296399"/>
            <a:ext cx="4053900" cy="474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900">
                <a:solidFill>
                  <a:schemeClr val="dk1"/>
                </a:solidFill>
              </a:defRPr>
            </a:lvl1pPr>
            <a:lvl2pPr lvl="1" rtl="0">
              <a:spcBef>
                <a:spcPts val="0"/>
              </a:spcBef>
              <a:spcAft>
                <a:spcPts val="0"/>
              </a:spcAft>
              <a:buNone/>
              <a:defRPr sz="1900">
                <a:solidFill>
                  <a:schemeClr val="dk1"/>
                </a:solidFill>
              </a:defRPr>
            </a:lvl2pPr>
            <a:lvl3pPr lvl="2" rtl="0">
              <a:spcBef>
                <a:spcPts val="0"/>
              </a:spcBef>
              <a:spcAft>
                <a:spcPts val="0"/>
              </a:spcAft>
              <a:buNone/>
              <a:defRPr sz="1900">
                <a:solidFill>
                  <a:schemeClr val="dk1"/>
                </a:solidFill>
              </a:defRPr>
            </a:lvl3pPr>
            <a:lvl4pPr lvl="3" rtl="0">
              <a:spcBef>
                <a:spcPts val="0"/>
              </a:spcBef>
              <a:spcAft>
                <a:spcPts val="0"/>
              </a:spcAft>
              <a:buNone/>
              <a:defRPr sz="1900">
                <a:solidFill>
                  <a:schemeClr val="dk1"/>
                </a:solidFill>
              </a:defRPr>
            </a:lvl4pPr>
            <a:lvl5pPr lvl="4" rtl="0">
              <a:spcBef>
                <a:spcPts val="0"/>
              </a:spcBef>
              <a:spcAft>
                <a:spcPts val="0"/>
              </a:spcAft>
              <a:buNone/>
              <a:defRPr sz="1900">
                <a:solidFill>
                  <a:schemeClr val="dk1"/>
                </a:solidFill>
              </a:defRPr>
            </a:lvl5pPr>
            <a:lvl6pPr lvl="5" rtl="0">
              <a:spcBef>
                <a:spcPts val="0"/>
              </a:spcBef>
              <a:spcAft>
                <a:spcPts val="0"/>
              </a:spcAft>
              <a:buNone/>
              <a:defRPr sz="1900">
                <a:solidFill>
                  <a:schemeClr val="dk1"/>
                </a:solidFill>
              </a:defRPr>
            </a:lvl6pPr>
            <a:lvl7pPr lvl="6" rtl="0">
              <a:spcBef>
                <a:spcPts val="0"/>
              </a:spcBef>
              <a:spcAft>
                <a:spcPts val="0"/>
              </a:spcAft>
              <a:buNone/>
              <a:defRPr sz="1900">
                <a:solidFill>
                  <a:schemeClr val="dk1"/>
                </a:solidFill>
              </a:defRPr>
            </a:lvl7pPr>
            <a:lvl8pPr lvl="7" rtl="0">
              <a:spcBef>
                <a:spcPts val="0"/>
              </a:spcBef>
              <a:spcAft>
                <a:spcPts val="0"/>
              </a:spcAft>
              <a:buNone/>
              <a:defRPr sz="1900">
                <a:solidFill>
                  <a:schemeClr val="dk1"/>
                </a:solidFill>
              </a:defRPr>
            </a:lvl8pPr>
            <a:lvl9pPr lvl="8" rtl="0">
              <a:spcBef>
                <a:spcPts val="0"/>
              </a:spcBef>
              <a:spcAft>
                <a:spcPts val="0"/>
              </a:spcAft>
              <a:buNone/>
              <a:defRPr sz="1900">
                <a:solidFill>
                  <a:schemeClr val="dk1"/>
                </a:solidFill>
              </a:defRPr>
            </a:lvl9pPr>
          </a:lstStyle>
          <a:p/>
        </p:txBody>
      </p:sp>
      <p:sp>
        <p:nvSpPr>
          <p:cNvPr id="50" name="Google Shape;50;p13"/>
          <p:cNvSpPr txBox="1"/>
          <p:nvPr>
            <p:ph idx="1" type="subTitle"/>
          </p:nvPr>
        </p:nvSpPr>
        <p:spPr>
          <a:xfrm>
            <a:off x="722375" y="1335650"/>
            <a:ext cx="4053900" cy="15444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200">
                <a:solidFill>
                  <a:schemeClr val="dk1"/>
                </a:solidFill>
              </a:defRPr>
            </a:lvl1pPr>
            <a:lvl2pPr lvl="1" rtl="0">
              <a:spcBef>
                <a:spcPts val="0"/>
              </a:spcBef>
              <a:spcAft>
                <a:spcPts val="0"/>
              </a:spcAft>
              <a:buNone/>
              <a:defRPr sz="2200">
                <a:solidFill>
                  <a:schemeClr val="dk1"/>
                </a:solidFill>
              </a:defRPr>
            </a:lvl2pPr>
            <a:lvl3pPr lvl="2" rtl="0">
              <a:spcBef>
                <a:spcPts val="0"/>
              </a:spcBef>
              <a:spcAft>
                <a:spcPts val="0"/>
              </a:spcAft>
              <a:buNone/>
              <a:defRPr sz="2200">
                <a:solidFill>
                  <a:schemeClr val="dk1"/>
                </a:solidFill>
              </a:defRPr>
            </a:lvl3pPr>
            <a:lvl4pPr lvl="3" rtl="0">
              <a:spcBef>
                <a:spcPts val="0"/>
              </a:spcBef>
              <a:spcAft>
                <a:spcPts val="0"/>
              </a:spcAft>
              <a:buNone/>
              <a:defRPr sz="2200">
                <a:solidFill>
                  <a:schemeClr val="dk1"/>
                </a:solidFill>
              </a:defRPr>
            </a:lvl4pPr>
            <a:lvl5pPr lvl="4" rtl="0">
              <a:spcBef>
                <a:spcPts val="0"/>
              </a:spcBef>
              <a:spcAft>
                <a:spcPts val="0"/>
              </a:spcAft>
              <a:buNone/>
              <a:defRPr sz="2200">
                <a:solidFill>
                  <a:schemeClr val="dk1"/>
                </a:solidFill>
              </a:defRPr>
            </a:lvl5pPr>
            <a:lvl6pPr lvl="5" rtl="0">
              <a:spcBef>
                <a:spcPts val="0"/>
              </a:spcBef>
              <a:spcAft>
                <a:spcPts val="0"/>
              </a:spcAft>
              <a:buNone/>
              <a:defRPr sz="2200">
                <a:solidFill>
                  <a:schemeClr val="dk1"/>
                </a:solidFill>
              </a:defRPr>
            </a:lvl6pPr>
            <a:lvl7pPr lvl="6" rtl="0">
              <a:spcBef>
                <a:spcPts val="0"/>
              </a:spcBef>
              <a:spcAft>
                <a:spcPts val="0"/>
              </a:spcAft>
              <a:buNone/>
              <a:defRPr sz="2200">
                <a:solidFill>
                  <a:schemeClr val="dk1"/>
                </a:solidFill>
              </a:defRPr>
            </a:lvl7pPr>
            <a:lvl8pPr lvl="7" rtl="0">
              <a:spcBef>
                <a:spcPts val="0"/>
              </a:spcBef>
              <a:spcAft>
                <a:spcPts val="0"/>
              </a:spcAft>
              <a:buNone/>
              <a:defRPr sz="2200">
                <a:solidFill>
                  <a:schemeClr val="dk1"/>
                </a:solidFill>
              </a:defRPr>
            </a:lvl8pPr>
            <a:lvl9pPr lvl="8" rtl="0">
              <a:spcBef>
                <a:spcPts val="0"/>
              </a:spcBef>
              <a:spcAft>
                <a:spcPts val="0"/>
              </a:spcAft>
              <a:buNone/>
              <a:defRPr sz="2200">
                <a:solidFill>
                  <a:schemeClr val="dk1"/>
                </a:solidFill>
              </a:defRPr>
            </a:lvl9pPr>
          </a:lstStyle>
          <a:p/>
        </p:txBody>
      </p:sp>
      <p:pic>
        <p:nvPicPr>
          <p:cNvPr id="51" name="Google Shape;51;p13"/>
          <p:cNvPicPr preferRelativeResize="0"/>
          <p:nvPr/>
        </p:nvPicPr>
        <p:blipFill rotWithShape="1">
          <a:blip r:embed="rId2">
            <a:alphaModFix/>
          </a:blip>
          <a:srcRect b="0" l="54174" r="0" t="0"/>
          <a:stretch/>
        </p:blipFill>
        <p:spPr>
          <a:xfrm>
            <a:off x="4953777" y="0"/>
            <a:ext cx="419022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bg>
      <p:bgPr>
        <a:solidFill>
          <a:schemeClr val="accent2"/>
        </a:solidFill>
      </p:bgPr>
    </p:bg>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0" r="49786" t="0"/>
          <a:stretch/>
        </p:blipFill>
        <p:spPr>
          <a:xfrm>
            <a:off x="-704650" y="0"/>
            <a:ext cx="4591575" cy="5143476"/>
          </a:xfrm>
          <a:prstGeom prst="rect">
            <a:avLst/>
          </a:prstGeom>
          <a:noFill/>
          <a:ln>
            <a:noFill/>
          </a:ln>
        </p:spPr>
      </p:pic>
      <p:sp>
        <p:nvSpPr>
          <p:cNvPr id="54" name="Google Shape;54;p14"/>
          <p:cNvSpPr txBox="1"/>
          <p:nvPr>
            <p:ph type="title"/>
          </p:nvPr>
        </p:nvSpPr>
        <p:spPr>
          <a:xfrm flipH="1">
            <a:off x="3777975" y="2359875"/>
            <a:ext cx="4648200" cy="944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7000"/>
              <a:buNone/>
              <a:defRPr sz="5000">
                <a:solidFill>
                  <a:schemeClr val="dk1"/>
                </a:solidFill>
              </a:defRPr>
            </a:lvl1pPr>
            <a:lvl2pPr lvl="1" rtl="0" algn="ctr">
              <a:lnSpc>
                <a:spcPct val="100000"/>
              </a:lnSpc>
              <a:spcBef>
                <a:spcPts val="0"/>
              </a:spcBef>
              <a:spcAft>
                <a:spcPts val="0"/>
              </a:spcAft>
              <a:buClr>
                <a:schemeClr val="dk1"/>
              </a:buClr>
              <a:buSzPts val="5000"/>
              <a:buNone/>
              <a:defRPr sz="5000">
                <a:solidFill>
                  <a:schemeClr val="dk1"/>
                </a:solidFill>
              </a:defRPr>
            </a:lvl2pPr>
            <a:lvl3pPr lvl="2" rtl="0" algn="ctr">
              <a:lnSpc>
                <a:spcPct val="100000"/>
              </a:lnSpc>
              <a:spcBef>
                <a:spcPts val="0"/>
              </a:spcBef>
              <a:spcAft>
                <a:spcPts val="0"/>
              </a:spcAft>
              <a:buClr>
                <a:schemeClr val="dk1"/>
              </a:buClr>
              <a:buSzPts val="5000"/>
              <a:buNone/>
              <a:defRPr sz="5000">
                <a:solidFill>
                  <a:schemeClr val="dk1"/>
                </a:solidFill>
              </a:defRPr>
            </a:lvl3pPr>
            <a:lvl4pPr lvl="3" rtl="0" algn="ctr">
              <a:lnSpc>
                <a:spcPct val="100000"/>
              </a:lnSpc>
              <a:spcBef>
                <a:spcPts val="0"/>
              </a:spcBef>
              <a:spcAft>
                <a:spcPts val="0"/>
              </a:spcAft>
              <a:buClr>
                <a:schemeClr val="dk1"/>
              </a:buClr>
              <a:buSzPts val="5000"/>
              <a:buNone/>
              <a:defRPr sz="5000">
                <a:solidFill>
                  <a:schemeClr val="dk1"/>
                </a:solidFill>
              </a:defRPr>
            </a:lvl4pPr>
            <a:lvl5pPr lvl="4" rtl="0" algn="ctr">
              <a:lnSpc>
                <a:spcPct val="100000"/>
              </a:lnSpc>
              <a:spcBef>
                <a:spcPts val="0"/>
              </a:spcBef>
              <a:spcAft>
                <a:spcPts val="0"/>
              </a:spcAft>
              <a:buClr>
                <a:schemeClr val="dk1"/>
              </a:buClr>
              <a:buSzPts val="5000"/>
              <a:buNone/>
              <a:defRPr sz="5000">
                <a:solidFill>
                  <a:schemeClr val="dk1"/>
                </a:solidFill>
              </a:defRPr>
            </a:lvl5pPr>
            <a:lvl6pPr lvl="5" rtl="0" algn="ctr">
              <a:lnSpc>
                <a:spcPct val="100000"/>
              </a:lnSpc>
              <a:spcBef>
                <a:spcPts val="0"/>
              </a:spcBef>
              <a:spcAft>
                <a:spcPts val="0"/>
              </a:spcAft>
              <a:buClr>
                <a:schemeClr val="dk1"/>
              </a:buClr>
              <a:buSzPts val="5000"/>
              <a:buNone/>
              <a:defRPr sz="5000">
                <a:solidFill>
                  <a:schemeClr val="dk1"/>
                </a:solidFill>
              </a:defRPr>
            </a:lvl6pPr>
            <a:lvl7pPr lvl="6" rtl="0" algn="ctr">
              <a:lnSpc>
                <a:spcPct val="100000"/>
              </a:lnSpc>
              <a:spcBef>
                <a:spcPts val="0"/>
              </a:spcBef>
              <a:spcAft>
                <a:spcPts val="0"/>
              </a:spcAft>
              <a:buClr>
                <a:schemeClr val="dk1"/>
              </a:buClr>
              <a:buSzPts val="5000"/>
              <a:buNone/>
              <a:defRPr sz="5000">
                <a:solidFill>
                  <a:schemeClr val="dk1"/>
                </a:solidFill>
              </a:defRPr>
            </a:lvl7pPr>
            <a:lvl8pPr lvl="7" rtl="0" algn="ctr">
              <a:lnSpc>
                <a:spcPct val="100000"/>
              </a:lnSpc>
              <a:spcBef>
                <a:spcPts val="0"/>
              </a:spcBef>
              <a:spcAft>
                <a:spcPts val="0"/>
              </a:spcAft>
              <a:buClr>
                <a:schemeClr val="dk1"/>
              </a:buClr>
              <a:buSzPts val="5000"/>
              <a:buNone/>
              <a:defRPr sz="5000">
                <a:solidFill>
                  <a:schemeClr val="dk1"/>
                </a:solidFill>
              </a:defRPr>
            </a:lvl8pPr>
            <a:lvl9pPr lvl="8" rtl="0" algn="ctr">
              <a:lnSpc>
                <a:spcPct val="100000"/>
              </a:lnSpc>
              <a:spcBef>
                <a:spcPts val="0"/>
              </a:spcBef>
              <a:spcAft>
                <a:spcPts val="0"/>
              </a:spcAft>
              <a:buClr>
                <a:schemeClr val="dk1"/>
              </a:buClr>
              <a:buSzPts val="5000"/>
              <a:buNone/>
              <a:defRPr sz="5000">
                <a:solidFill>
                  <a:schemeClr val="dk1"/>
                </a:solidFill>
              </a:defRPr>
            </a:lvl9pPr>
          </a:lstStyle>
          <a:p/>
        </p:txBody>
      </p:sp>
      <p:sp>
        <p:nvSpPr>
          <p:cNvPr id="55" name="Google Shape;55;p14"/>
          <p:cNvSpPr txBox="1"/>
          <p:nvPr>
            <p:ph hasCustomPrompt="1" idx="2" type="title"/>
          </p:nvPr>
        </p:nvSpPr>
        <p:spPr>
          <a:xfrm flipH="1">
            <a:off x="7008175" y="953562"/>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56" name="Google Shape;56;p14"/>
          <p:cNvSpPr txBox="1"/>
          <p:nvPr>
            <p:ph idx="1" type="subTitle"/>
          </p:nvPr>
        </p:nvSpPr>
        <p:spPr>
          <a:xfrm flipH="1">
            <a:off x="5637675" y="3663700"/>
            <a:ext cx="2788500" cy="62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1_1_1_1_1">
    <p:bg>
      <p:bgPr>
        <a:solidFill>
          <a:schemeClr val="accent2"/>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flipH="1">
            <a:off x="739650" y="2355150"/>
            <a:ext cx="4648200" cy="944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7000"/>
              <a:buNone/>
              <a:defRPr sz="5000">
                <a:solidFill>
                  <a:schemeClr val="dk1"/>
                </a:solidFill>
              </a:defRPr>
            </a:lvl1pPr>
            <a:lvl2pPr lvl="1" rtl="0">
              <a:lnSpc>
                <a:spcPct val="100000"/>
              </a:lnSpc>
              <a:spcBef>
                <a:spcPts val="0"/>
              </a:spcBef>
              <a:spcAft>
                <a:spcPts val="0"/>
              </a:spcAft>
              <a:buClr>
                <a:schemeClr val="dk1"/>
              </a:buClr>
              <a:buSzPts val="5000"/>
              <a:buNone/>
              <a:defRPr sz="5000">
                <a:solidFill>
                  <a:schemeClr val="dk1"/>
                </a:solidFill>
              </a:defRPr>
            </a:lvl2pPr>
            <a:lvl3pPr lvl="2" rtl="0">
              <a:lnSpc>
                <a:spcPct val="100000"/>
              </a:lnSpc>
              <a:spcBef>
                <a:spcPts val="0"/>
              </a:spcBef>
              <a:spcAft>
                <a:spcPts val="0"/>
              </a:spcAft>
              <a:buClr>
                <a:schemeClr val="dk1"/>
              </a:buClr>
              <a:buSzPts val="5000"/>
              <a:buNone/>
              <a:defRPr sz="5000">
                <a:solidFill>
                  <a:schemeClr val="dk1"/>
                </a:solidFill>
              </a:defRPr>
            </a:lvl3pPr>
            <a:lvl4pPr lvl="3" rtl="0">
              <a:lnSpc>
                <a:spcPct val="100000"/>
              </a:lnSpc>
              <a:spcBef>
                <a:spcPts val="0"/>
              </a:spcBef>
              <a:spcAft>
                <a:spcPts val="0"/>
              </a:spcAft>
              <a:buClr>
                <a:schemeClr val="dk1"/>
              </a:buClr>
              <a:buSzPts val="5000"/>
              <a:buNone/>
              <a:defRPr sz="5000">
                <a:solidFill>
                  <a:schemeClr val="dk1"/>
                </a:solidFill>
              </a:defRPr>
            </a:lvl4pPr>
            <a:lvl5pPr lvl="4" rtl="0">
              <a:lnSpc>
                <a:spcPct val="100000"/>
              </a:lnSpc>
              <a:spcBef>
                <a:spcPts val="0"/>
              </a:spcBef>
              <a:spcAft>
                <a:spcPts val="0"/>
              </a:spcAft>
              <a:buClr>
                <a:schemeClr val="dk1"/>
              </a:buClr>
              <a:buSzPts val="5000"/>
              <a:buNone/>
              <a:defRPr sz="5000">
                <a:solidFill>
                  <a:schemeClr val="dk1"/>
                </a:solidFill>
              </a:defRPr>
            </a:lvl5pPr>
            <a:lvl6pPr lvl="5" rtl="0">
              <a:lnSpc>
                <a:spcPct val="100000"/>
              </a:lnSpc>
              <a:spcBef>
                <a:spcPts val="0"/>
              </a:spcBef>
              <a:spcAft>
                <a:spcPts val="0"/>
              </a:spcAft>
              <a:buClr>
                <a:schemeClr val="dk1"/>
              </a:buClr>
              <a:buSzPts val="5000"/>
              <a:buNone/>
              <a:defRPr sz="5000">
                <a:solidFill>
                  <a:schemeClr val="dk1"/>
                </a:solidFill>
              </a:defRPr>
            </a:lvl6pPr>
            <a:lvl7pPr lvl="6" rtl="0">
              <a:lnSpc>
                <a:spcPct val="100000"/>
              </a:lnSpc>
              <a:spcBef>
                <a:spcPts val="0"/>
              </a:spcBef>
              <a:spcAft>
                <a:spcPts val="0"/>
              </a:spcAft>
              <a:buClr>
                <a:schemeClr val="dk1"/>
              </a:buClr>
              <a:buSzPts val="5000"/>
              <a:buNone/>
              <a:defRPr sz="5000">
                <a:solidFill>
                  <a:schemeClr val="dk1"/>
                </a:solidFill>
              </a:defRPr>
            </a:lvl7pPr>
            <a:lvl8pPr lvl="7" rtl="0">
              <a:lnSpc>
                <a:spcPct val="100000"/>
              </a:lnSpc>
              <a:spcBef>
                <a:spcPts val="0"/>
              </a:spcBef>
              <a:spcAft>
                <a:spcPts val="0"/>
              </a:spcAft>
              <a:buClr>
                <a:schemeClr val="dk1"/>
              </a:buClr>
              <a:buSzPts val="5000"/>
              <a:buNone/>
              <a:defRPr sz="5000">
                <a:solidFill>
                  <a:schemeClr val="dk1"/>
                </a:solidFill>
              </a:defRPr>
            </a:lvl8pPr>
            <a:lvl9pPr lvl="8" rtl="0">
              <a:lnSpc>
                <a:spcPct val="100000"/>
              </a:lnSpc>
              <a:spcBef>
                <a:spcPts val="0"/>
              </a:spcBef>
              <a:spcAft>
                <a:spcPts val="0"/>
              </a:spcAft>
              <a:buClr>
                <a:schemeClr val="dk1"/>
              </a:buClr>
              <a:buSzPts val="5000"/>
              <a:buNone/>
              <a:defRPr sz="5000">
                <a:solidFill>
                  <a:schemeClr val="dk1"/>
                </a:solidFill>
              </a:defRPr>
            </a:lvl9pPr>
          </a:lstStyle>
          <a:p/>
        </p:txBody>
      </p:sp>
      <p:sp>
        <p:nvSpPr>
          <p:cNvPr id="59" name="Google Shape;59;p15"/>
          <p:cNvSpPr txBox="1"/>
          <p:nvPr>
            <p:ph hasCustomPrompt="1" idx="2" type="title"/>
          </p:nvPr>
        </p:nvSpPr>
        <p:spPr>
          <a:xfrm flipH="1">
            <a:off x="827275" y="953538"/>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r>
              <a:t>xx%</a:t>
            </a:r>
          </a:p>
        </p:txBody>
      </p:sp>
      <p:sp>
        <p:nvSpPr>
          <p:cNvPr id="60" name="Google Shape;60;p15"/>
          <p:cNvSpPr txBox="1"/>
          <p:nvPr>
            <p:ph idx="1" type="subTitle"/>
          </p:nvPr>
        </p:nvSpPr>
        <p:spPr>
          <a:xfrm flipH="1">
            <a:off x="739650" y="3658975"/>
            <a:ext cx="2788500" cy="6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pic>
        <p:nvPicPr>
          <p:cNvPr id="61" name="Google Shape;61;p15"/>
          <p:cNvPicPr preferRelativeResize="0"/>
          <p:nvPr/>
        </p:nvPicPr>
        <p:blipFill rotWithShape="1">
          <a:blip r:embed="rId2">
            <a:alphaModFix/>
          </a:blip>
          <a:srcRect b="0" l="49166" r="0" t="0"/>
          <a:stretch/>
        </p:blipFill>
        <p:spPr>
          <a:xfrm>
            <a:off x="4884221" y="13"/>
            <a:ext cx="4648202" cy="51434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1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69491" r="0" t="0"/>
          <a:stretch/>
        </p:blipFill>
        <p:spPr>
          <a:xfrm>
            <a:off x="6354352" y="0"/>
            <a:ext cx="2789652" cy="5143499"/>
          </a:xfrm>
          <a:prstGeom prst="rect">
            <a:avLst/>
          </a:prstGeom>
          <a:noFill/>
          <a:ln>
            <a:noFill/>
          </a:ln>
        </p:spPr>
      </p:pic>
      <p:sp>
        <p:nvSpPr>
          <p:cNvPr id="64" name="Google Shape;64;p16"/>
          <p:cNvSpPr txBox="1"/>
          <p:nvPr>
            <p:ph idx="1" type="body"/>
          </p:nvPr>
        </p:nvSpPr>
        <p:spPr>
          <a:xfrm>
            <a:off x="4153225" y="1250800"/>
            <a:ext cx="42684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5" name="Google Shape;65;p16"/>
          <p:cNvSpPr txBox="1"/>
          <p:nvPr>
            <p:ph type="title"/>
          </p:nvPr>
        </p:nvSpPr>
        <p:spPr>
          <a:xfrm>
            <a:off x="4153225" y="463800"/>
            <a:ext cx="42684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66" name="Google Shape;66;p16"/>
          <p:cNvSpPr/>
          <p:nvPr>
            <p:ph idx="2" type="pic"/>
          </p:nvPr>
        </p:nvSpPr>
        <p:spPr>
          <a:xfrm>
            <a:off x="827275" y="640325"/>
            <a:ext cx="3054000" cy="3816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_1">
    <p:spTree>
      <p:nvGrpSpPr>
        <p:cNvPr id="67" name="Shape 67"/>
        <p:cNvGrpSpPr/>
        <p:nvPr/>
      </p:nvGrpSpPr>
      <p:grpSpPr>
        <a:xfrm>
          <a:off x="0" y="0"/>
          <a:ext cx="0" cy="0"/>
          <a:chOff x="0" y="0"/>
          <a:chExt cx="0" cy="0"/>
        </a:xfrm>
      </p:grpSpPr>
      <p:sp>
        <p:nvSpPr>
          <p:cNvPr id="68" name="Google Shape;68;p17"/>
          <p:cNvSpPr txBox="1"/>
          <p:nvPr>
            <p:ph idx="1" type="body"/>
          </p:nvPr>
        </p:nvSpPr>
        <p:spPr>
          <a:xfrm>
            <a:off x="720000" y="1250800"/>
            <a:ext cx="39636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9" name="Google Shape;69;p17"/>
          <p:cNvSpPr txBox="1"/>
          <p:nvPr>
            <p:ph type="title"/>
          </p:nvPr>
        </p:nvSpPr>
        <p:spPr>
          <a:xfrm>
            <a:off x="720000" y="463800"/>
            <a:ext cx="3963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0" name="Google Shape;70;p17"/>
          <p:cNvSpPr/>
          <p:nvPr>
            <p:ph idx="2" type="pic"/>
          </p:nvPr>
        </p:nvSpPr>
        <p:spPr>
          <a:xfrm>
            <a:off x="5266487" y="637200"/>
            <a:ext cx="3054000" cy="3816000"/>
          </a:xfrm>
          <a:prstGeom prst="rect">
            <a:avLst/>
          </a:prstGeom>
          <a:noFill/>
          <a:ln>
            <a:noFill/>
          </a:ln>
        </p:spPr>
      </p:sp>
      <p:pic>
        <p:nvPicPr>
          <p:cNvPr id="71" name="Google Shape;71;p17"/>
          <p:cNvPicPr preferRelativeResize="0"/>
          <p:nvPr/>
        </p:nvPicPr>
        <p:blipFill rotWithShape="1">
          <a:blip r:embed="rId2">
            <a:alphaModFix/>
          </a:blip>
          <a:srcRect b="0" l="0" r="81343" t="68740"/>
          <a:stretch/>
        </p:blipFill>
        <p:spPr>
          <a:xfrm>
            <a:off x="0" y="3535674"/>
            <a:ext cx="1705902" cy="16078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72" name="Shape 72"/>
        <p:cNvGrpSpPr/>
        <p:nvPr/>
      </p:nvGrpSpPr>
      <p:grpSpPr>
        <a:xfrm>
          <a:off x="0" y="0"/>
          <a:ext cx="0" cy="0"/>
          <a:chOff x="0" y="0"/>
          <a:chExt cx="0" cy="0"/>
        </a:xfrm>
      </p:grpSpPr>
      <p:pic>
        <p:nvPicPr>
          <p:cNvPr id="73" name="Google Shape;73;p18"/>
          <p:cNvPicPr preferRelativeResize="0"/>
          <p:nvPr/>
        </p:nvPicPr>
        <p:blipFill>
          <a:blip r:embed="rId2">
            <a:alphaModFix/>
          </a:blip>
          <a:stretch>
            <a:fillRect/>
          </a:stretch>
        </p:blipFill>
        <p:spPr>
          <a:xfrm>
            <a:off x="-216425" y="-239625"/>
            <a:ext cx="9798748" cy="5511799"/>
          </a:xfrm>
          <a:prstGeom prst="rect">
            <a:avLst/>
          </a:prstGeom>
          <a:noFill/>
          <a:ln>
            <a:noFill/>
          </a:ln>
        </p:spPr>
      </p:pic>
      <p:sp>
        <p:nvSpPr>
          <p:cNvPr id="74" name="Google Shape;74;p18"/>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5" name="Google Shape;75;p18"/>
          <p:cNvSpPr txBox="1"/>
          <p:nvPr>
            <p:ph idx="1" type="body"/>
          </p:nvPr>
        </p:nvSpPr>
        <p:spPr>
          <a:xfrm>
            <a:off x="720000" y="140157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76" name="Google Shape;76;p18"/>
          <p:cNvSpPr txBox="1"/>
          <p:nvPr>
            <p:ph idx="2" type="body"/>
          </p:nvPr>
        </p:nvSpPr>
        <p:spPr>
          <a:xfrm>
            <a:off x="4757100" y="140162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3">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blip>
          <a:stretch>
            <a:fillRect/>
          </a:stretch>
        </p:blipFill>
        <p:spPr>
          <a:xfrm>
            <a:off x="-99900" y="-187275"/>
            <a:ext cx="9809848" cy="5518051"/>
          </a:xfrm>
          <a:prstGeom prst="rect">
            <a:avLst/>
          </a:prstGeom>
          <a:noFill/>
          <a:ln>
            <a:noFill/>
          </a:ln>
        </p:spPr>
      </p:pic>
      <p:sp>
        <p:nvSpPr>
          <p:cNvPr id="79" name="Google Shape;79;p19"/>
          <p:cNvSpPr txBox="1"/>
          <p:nvPr>
            <p:ph idx="1" type="subTitle"/>
          </p:nvPr>
        </p:nvSpPr>
        <p:spPr>
          <a:xfrm>
            <a:off x="825075"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0" name="Google Shape;80;p19"/>
          <p:cNvSpPr txBox="1"/>
          <p:nvPr>
            <p:ph idx="2" type="subTitle"/>
          </p:nvPr>
        </p:nvSpPr>
        <p:spPr>
          <a:xfrm>
            <a:off x="825075"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1" name="Google Shape;81;p19"/>
          <p:cNvSpPr txBox="1"/>
          <p:nvPr>
            <p:ph idx="3" type="subTitle"/>
          </p:nvPr>
        </p:nvSpPr>
        <p:spPr>
          <a:xfrm>
            <a:off x="3530120"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2" name="Google Shape;82;p19"/>
          <p:cNvSpPr txBox="1"/>
          <p:nvPr>
            <p:ph idx="4" type="subTitle"/>
          </p:nvPr>
        </p:nvSpPr>
        <p:spPr>
          <a:xfrm>
            <a:off x="3530120"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3" name="Google Shape;83;p19"/>
          <p:cNvSpPr txBox="1"/>
          <p:nvPr>
            <p:ph idx="5" type="subTitle"/>
          </p:nvPr>
        </p:nvSpPr>
        <p:spPr>
          <a:xfrm>
            <a:off x="6235166"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4" name="Google Shape;84;p19"/>
          <p:cNvSpPr txBox="1"/>
          <p:nvPr>
            <p:ph idx="6" type="subTitle"/>
          </p:nvPr>
        </p:nvSpPr>
        <p:spPr>
          <a:xfrm>
            <a:off x="6235166"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5" name="Google Shape;85;p19"/>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86" name="Google Shape;86;p19"/>
          <p:cNvSpPr txBox="1"/>
          <p:nvPr>
            <p:ph idx="7" type="subTitle"/>
          </p:nvPr>
        </p:nvSpPr>
        <p:spPr>
          <a:xfrm>
            <a:off x="825075"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7" name="Google Shape;87;p19"/>
          <p:cNvSpPr txBox="1"/>
          <p:nvPr>
            <p:ph idx="8" type="subTitle"/>
          </p:nvPr>
        </p:nvSpPr>
        <p:spPr>
          <a:xfrm>
            <a:off x="3530120"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8" name="Google Shape;88;p19"/>
          <p:cNvSpPr txBox="1"/>
          <p:nvPr>
            <p:ph idx="9" type="subTitle"/>
          </p:nvPr>
        </p:nvSpPr>
        <p:spPr>
          <a:xfrm>
            <a:off x="6235166"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89" name="Shape 89"/>
        <p:cNvGrpSpPr/>
        <p:nvPr/>
      </p:nvGrpSpPr>
      <p:grpSpPr>
        <a:xfrm>
          <a:off x="0" y="0"/>
          <a:ext cx="0" cy="0"/>
          <a:chOff x="0" y="0"/>
          <a:chExt cx="0" cy="0"/>
        </a:xfrm>
      </p:grpSpPr>
      <p:pic>
        <p:nvPicPr>
          <p:cNvPr id="90" name="Google Shape;90;p20"/>
          <p:cNvPicPr preferRelativeResize="0"/>
          <p:nvPr/>
        </p:nvPicPr>
        <p:blipFill>
          <a:blip r:embed="rId2">
            <a:alphaModFix/>
          </a:blip>
          <a:stretch>
            <a:fillRect/>
          </a:stretch>
        </p:blipFill>
        <p:spPr>
          <a:xfrm>
            <a:off x="-66575" y="-134550"/>
            <a:ext cx="9543501" cy="5368199"/>
          </a:xfrm>
          <a:prstGeom prst="rect">
            <a:avLst/>
          </a:prstGeom>
          <a:noFill/>
          <a:ln>
            <a:noFill/>
          </a:ln>
        </p:spPr>
      </p:pic>
      <p:sp>
        <p:nvSpPr>
          <p:cNvPr id="91" name="Google Shape;91;p20"/>
          <p:cNvSpPr txBox="1"/>
          <p:nvPr>
            <p:ph idx="1" type="subTitle"/>
          </p:nvPr>
        </p:nvSpPr>
        <p:spPr>
          <a:xfrm>
            <a:off x="1869152" y="1591250"/>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2" name="Google Shape;92;p20"/>
          <p:cNvSpPr txBox="1"/>
          <p:nvPr>
            <p:ph idx="2" type="subTitle"/>
          </p:nvPr>
        </p:nvSpPr>
        <p:spPr>
          <a:xfrm>
            <a:off x="1869150" y="2068209"/>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3" name="Google Shape;93;p20"/>
          <p:cNvSpPr txBox="1"/>
          <p:nvPr>
            <p:ph idx="3" type="subTitle"/>
          </p:nvPr>
        </p:nvSpPr>
        <p:spPr>
          <a:xfrm>
            <a:off x="1869152"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4" name="Google Shape;94;p20"/>
          <p:cNvSpPr txBox="1"/>
          <p:nvPr>
            <p:ph idx="4" type="subTitle"/>
          </p:nvPr>
        </p:nvSpPr>
        <p:spPr>
          <a:xfrm>
            <a:off x="1869150" y="35950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5" name="Google Shape;95;p20"/>
          <p:cNvSpPr txBox="1"/>
          <p:nvPr>
            <p:ph idx="5" type="subTitle"/>
          </p:nvPr>
        </p:nvSpPr>
        <p:spPr>
          <a:xfrm>
            <a:off x="5809400" y="1591275"/>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6" name="Google Shape;96;p20"/>
          <p:cNvSpPr txBox="1"/>
          <p:nvPr>
            <p:ph idx="6" type="subTitle"/>
          </p:nvPr>
        </p:nvSpPr>
        <p:spPr>
          <a:xfrm>
            <a:off x="5809400" y="20682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7" name="Google Shape;97;p2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98" name="Google Shape;98;p20"/>
          <p:cNvSpPr txBox="1"/>
          <p:nvPr>
            <p:ph idx="7" type="subTitle"/>
          </p:nvPr>
        </p:nvSpPr>
        <p:spPr>
          <a:xfrm>
            <a:off x="5809400"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9" name="Google Shape;99;p20"/>
          <p:cNvSpPr txBox="1"/>
          <p:nvPr>
            <p:ph idx="8" type="subTitle"/>
          </p:nvPr>
        </p:nvSpPr>
        <p:spPr>
          <a:xfrm>
            <a:off x="5809400" y="3595028"/>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64606" r="0" t="0"/>
          <a:stretch/>
        </p:blipFill>
        <p:spPr>
          <a:xfrm>
            <a:off x="5907622" y="0"/>
            <a:ext cx="3236398" cy="5143476"/>
          </a:xfrm>
          <a:prstGeom prst="rect">
            <a:avLst/>
          </a:prstGeom>
          <a:noFill/>
          <a:ln>
            <a:noFill/>
          </a:ln>
        </p:spPr>
      </p:pic>
      <p:sp>
        <p:nvSpPr>
          <p:cNvPr id="14" name="Google Shape;14;p3"/>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827275" y="699912"/>
            <a:ext cx="1313100" cy="13167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22375" y="4172050"/>
            <a:ext cx="4845900" cy="42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0">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0" l="68822" r="0" t="0"/>
          <a:stretch/>
        </p:blipFill>
        <p:spPr>
          <a:xfrm>
            <a:off x="6293102" y="0"/>
            <a:ext cx="2850898" cy="5143499"/>
          </a:xfrm>
          <a:prstGeom prst="rect">
            <a:avLst/>
          </a:prstGeom>
          <a:noFill/>
          <a:ln>
            <a:noFill/>
          </a:ln>
        </p:spPr>
      </p:pic>
      <p:sp>
        <p:nvSpPr>
          <p:cNvPr id="102" name="Google Shape;102;p21"/>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3" name="Google Shape;103;p21"/>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4" name="Google Shape;104;p21"/>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5" name="Google Shape;105;p21"/>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6" name="Google Shape;106;p21"/>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07" name="Google Shape;107;p21"/>
          <p:cNvSpPr txBox="1"/>
          <p:nvPr>
            <p:ph idx="5"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8" name="Google Shape;108;p21"/>
          <p:cNvSpPr txBox="1"/>
          <p:nvPr>
            <p:ph idx="6"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21"/>
          <p:cNvSpPr txBox="1"/>
          <p:nvPr>
            <p:ph idx="7"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0" name="Google Shape;110;p21"/>
          <p:cNvSpPr txBox="1"/>
          <p:nvPr>
            <p:ph idx="8"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1" name="Google Shape;111;p21"/>
          <p:cNvSpPr txBox="1"/>
          <p:nvPr>
            <p:ph idx="9"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2" name="Google Shape;112;p21"/>
          <p:cNvSpPr txBox="1"/>
          <p:nvPr>
            <p:ph idx="13"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113" name="Shape 113"/>
        <p:cNvGrpSpPr/>
        <p:nvPr/>
      </p:nvGrpSpPr>
      <p:grpSpPr>
        <a:xfrm>
          <a:off x="0" y="0"/>
          <a:ext cx="0" cy="0"/>
          <a:chOff x="0" y="0"/>
          <a:chExt cx="0" cy="0"/>
        </a:xfrm>
      </p:grpSpPr>
      <p:sp>
        <p:nvSpPr>
          <p:cNvPr id="114" name="Google Shape;114;p22"/>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5" name="Google Shape;115;p22"/>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6" name="Google Shape;116;p22"/>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7" name="Google Shape;117;p22"/>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8" name="Google Shape;118;p22"/>
          <p:cNvSpPr txBox="1"/>
          <p:nvPr>
            <p:ph idx="5" type="subTitle"/>
          </p:nvPr>
        </p:nvSpPr>
        <p:spPr>
          <a:xfrm>
            <a:off x="5668750" y="3563835"/>
            <a:ext cx="2648100" cy="457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9" name="Google Shape;119;p22"/>
          <p:cNvSpPr txBox="1"/>
          <p:nvPr>
            <p:ph idx="6" type="subTitle"/>
          </p:nvPr>
        </p:nvSpPr>
        <p:spPr>
          <a:xfrm>
            <a:off x="566875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0" name="Google Shape;120;p22"/>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21" name="Google Shape;121;p22"/>
          <p:cNvSpPr txBox="1"/>
          <p:nvPr>
            <p:ph idx="7"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2" name="Google Shape;122;p22"/>
          <p:cNvSpPr txBox="1"/>
          <p:nvPr>
            <p:ph idx="8"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3" name="Google Shape;123;p22"/>
          <p:cNvSpPr txBox="1"/>
          <p:nvPr>
            <p:ph idx="9"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4" name="Google Shape;124;p22"/>
          <p:cNvSpPr txBox="1"/>
          <p:nvPr>
            <p:ph idx="13"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5" name="Google Shape;125;p22"/>
          <p:cNvSpPr txBox="1"/>
          <p:nvPr>
            <p:ph idx="14"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6" name="Google Shape;126;p22"/>
          <p:cNvSpPr txBox="1"/>
          <p:nvPr>
            <p:ph idx="15"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pic>
        <p:nvPicPr>
          <p:cNvPr id="127" name="Google Shape;127;p22"/>
          <p:cNvPicPr preferRelativeResize="0"/>
          <p:nvPr/>
        </p:nvPicPr>
        <p:blipFill rotWithShape="1">
          <a:blip r:embed="rId2">
            <a:alphaModFix/>
          </a:blip>
          <a:srcRect b="21826" l="79527" r="0" t="0"/>
          <a:stretch/>
        </p:blipFill>
        <p:spPr>
          <a:xfrm>
            <a:off x="7452325" y="-249675"/>
            <a:ext cx="1872026" cy="4021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bg>
      <p:bgPr>
        <a:solidFill>
          <a:schemeClr val="accent2"/>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0" name="Google Shape;130;p23"/>
          <p:cNvSpPr txBox="1"/>
          <p:nvPr>
            <p:ph hasCustomPrompt="1" type="title"/>
          </p:nvPr>
        </p:nvSpPr>
        <p:spPr>
          <a:xfrm>
            <a:off x="827282"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1" name="Google Shape;131;p23"/>
          <p:cNvSpPr txBox="1"/>
          <p:nvPr>
            <p:ph idx="1" type="subTitle"/>
          </p:nvPr>
        </p:nvSpPr>
        <p:spPr>
          <a:xfrm>
            <a:off x="827282"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2" name="Google Shape;132;p23"/>
          <p:cNvSpPr txBox="1"/>
          <p:nvPr>
            <p:ph hasCustomPrompt="1" idx="2" type="title"/>
          </p:nvPr>
        </p:nvSpPr>
        <p:spPr>
          <a:xfrm>
            <a:off x="3287169" y="1617875"/>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3" name="Google Shape;133;p23"/>
          <p:cNvSpPr txBox="1"/>
          <p:nvPr>
            <p:ph idx="3" type="subTitle"/>
          </p:nvPr>
        </p:nvSpPr>
        <p:spPr>
          <a:xfrm>
            <a:off x="3287169" y="2275592"/>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4" name="Google Shape;134;p23"/>
          <p:cNvSpPr txBox="1"/>
          <p:nvPr>
            <p:ph hasCustomPrompt="1" idx="4" type="title"/>
          </p:nvPr>
        </p:nvSpPr>
        <p:spPr>
          <a:xfrm>
            <a:off x="5747070"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5" name="Google Shape;135;p23"/>
          <p:cNvSpPr txBox="1"/>
          <p:nvPr>
            <p:ph idx="5" type="subTitle"/>
          </p:nvPr>
        </p:nvSpPr>
        <p:spPr>
          <a:xfrm>
            <a:off x="5747070"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1"/>
            <a:ext cx="9144003" cy="5143501"/>
          </a:xfrm>
          <a:prstGeom prst="rect">
            <a:avLst/>
          </a:prstGeom>
          <a:noFill/>
          <a:ln>
            <a:noFill/>
          </a:ln>
        </p:spPr>
      </p:pic>
      <p:sp>
        <p:nvSpPr>
          <p:cNvPr id="138" name="Google Shape;138;p2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0" l="76414" r="0" t="0"/>
          <a:stretch/>
        </p:blipFill>
        <p:spPr>
          <a:xfrm>
            <a:off x="6987326" y="0"/>
            <a:ext cx="2156677" cy="5143499"/>
          </a:xfrm>
          <a:prstGeom prst="rect">
            <a:avLst/>
          </a:prstGeom>
          <a:noFill/>
          <a:ln>
            <a:noFill/>
          </a:ln>
        </p:spPr>
      </p:pic>
      <p:sp>
        <p:nvSpPr>
          <p:cNvPr id="141" name="Google Shape;141;p25"/>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42" name="Shape 142"/>
        <p:cNvGrpSpPr/>
        <p:nvPr/>
      </p:nvGrpSpPr>
      <p:grpSpPr>
        <a:xfrm>
          <a:off x="0" y="0"/>
          <a:ext cx="0" cy="0"/>
          <a:chOff x="0" y="0"/>
          <a:chExt cx="0" cy="0"/>
        </a:xfrm>
      </p:grpSpPr>
      <p:sp>
        <p:nvSpPr>
          <p:cNvPr id="143" name="Google Shape;143;p26"/>
          <p:cNvSpPr txBox="1"/>
          <p:nvPr>
            <p:ph type="title"/>
          </p:nvPr>
        </p:nvSpPr>
        <p:spPr>
          <a:xfrm>
            <a:off x="717825" y="1346390"/>
            <a:ext cx="3849600" cy="9729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4" name="Google Shape;144;p26"/>
          <p:cNvSpPr txBox="1"/>
          <p:nvPr>
            <p:ph idx="1" type="subTitle"/>
          </p:nvPr>
        </p:nvSpPr>
        <p:spPr>
          <a:xfrm>
            <a:off x="717825" y="2441243"/>
            <a:ext cx="3849600" cy="10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6"/>
          <p:cNvSpPr txBox="1"/>
          <p:nvPr/>
        </p:nvSpPr>
        <p:spPr>
          <a:xfrm>
            <a:off x="717825" y="3530904"/>
            <a:ext cx="3382200" cy="6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lt1"/>
              </a:solidFill>
              <a:latin typeface="Lato"/>
              <a:ea typeface="Lato"/>
              <a:cs typeface="Lato"/>
              <a:sym typeface="Lato"/>
            </a:endParaRPr>
          </a:p>
        </p:txBody>
      </p:sp>
      <p:pic>
        <p:nvPicPr>
          <p:cNvPr id="146" name="Google Shape;146;p26"/>
          <p:cNvPicPr preferRelativeResize="0"/>
          <p:nvPr/>
        </p:nvPicPr>
        <p:blipFill rotWithShape="1">
          <a:blip r:embed="rId5">
            <a:alphaModFix/>
          </a:blip>
          <a:srcRect b="0" l="49949" r="0" t="0"/>
          <a:stretch/>
        </p:blipFill>
        <p:spPr>
          <a:xfrm>
            <a:off x="4567424" y="0"/>
            <a:ext cx="4576573"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0" l="0" r="60971" t="36366"/>
          <a:stretch/>
        </p:blipFill>
        <p:spPr>
          <a:xfrm>
            <a:off x="0" y="1870550"/>
            <a:ext cx="3568748" cy="32729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bg>
      <p:bgPr>
        <a:solidFill>
          <a:schemeClr val="accent1"/>
        </a:solidFill>
      </p:bgPr>
    </p:bg>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10"/>
            <a:ext cx="9144003" cy="514349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5" name="Shape 155"/>
        <p:cNvGrpSpPr/>
        <p:nvPr/>
      </p:nvGrpSpPr>
      <p:grpSpPr>
        <a:xfrm>
          <a:off x="0" y="0"/>
          <a:ext cx="0" cy="0"/>
          <a:chOff x="0" y="0"/>
          <a:chExt cx="0" cy="0"/>
        </a:xfrm>
      </p:grpSpPr>
      <p:sp>
        <p:nvSpPr>
          <p:cNvPr id="156" name="Google Shape;156;p31"/>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9" name="Google Shape;19;p4"/>
          <p:cNvSpPr txBox="1"/>
          <p:nvPr>
            <p:ph idx="1" type="body"/>
          </p:nvPr>
        </p:nvSpPr>
        <p:spPr>
          <a:xfrm>
            <a:off x="720000" y="1401575"/>
            <a:ext cx="27882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82300" r="0" t="0"/>
          <a:stretch/>
        </p:blipFill>
        <p:spPr>
          <a:xfrm>
            <a:off x="7525527" y="0"/>
            <a:ext cx="1618473" cy="5143499"/>
          </a:xfrm>
          <a:prstGeom prst="rect">
            <a:avLst/>
          </a:prstGeom>
          <a:noFill/>
          <a:ln>
            <a:noFill/>
          </a:ln>
        </p:spPr>
      </p:pic>
      <p:sp>
        <p:nvSpPr>
          <p:cNvPr id="22" name="Google Shape;22;p5"/>
          <p:cNvSpPr txBox="1"/>
          <p:nvPr>
            <p:ph type="title"/>
          </p:nvPr>
        </p:nvSpPr>
        <p:spPr>
          <a:xfrm>
            <a:off x="720000" y="4638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3" name="Google Shape;23;p5"/>
          <p:cNvSpPr txBox="1"/>
          <p:nvPr>
            <p:ph idx="1" type="body"/>
          </p:nvPr>
        </p:nvSpPr>
        <p:spPr>
          <a:xfrm>
            <a:off x="720000" y="1250800"/>
            <a:ext cx="7701600" cy="193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24" name="Google Shape;24;p5"/>
          <p:cNvSpPr txBox="1"/>
          <p:nvPr>
            <p:ph idx="2" type="title"/>
          </p:nvPr>
        </p:nvSpPr>
        <p:spPr>
          <a:xfrm>
            <a:off x="721200" y="3410212"/>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5" name="Google Shape;25;p5"/>
          <p:cNvSpPr txBox="1"/>
          <p:nvPr>
            <p:ph idx="3" type="body"/>
          </p:nvPr>
        </p:nvSpPr>
        <p:spPr>
          <a:xfrm>
            <a:off x="721200" y="4197212"/>
            <a:ext cx="7701600" cy="42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 name="Google Shape;28;p6"/>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0" y="0"/>
            <a:ext cx="9144003" cy="5143484"/>
          </a:xfrm>
          <a:prstGeom prst="rect">
            <a:avLst/>
          </a:prstGeom>
          <a:noFill/>
          <a:ln>
            <a:noFill/>
          </a:ln>
        </p:spPr>
      </p:pic>
      <p:sp>
        <p:nvSpPr>
          <p:cNvPr id="31" name="Google Shape;31;p7"/>
          <p:cNvSpPr txBox="1"/>
          <p:nvPr>
            <p:ph idx="1" type="subTitle"/>
          </p:nvPr>
        </p:nvSpPr>
        <p:spPr>
          <a:xfrm>
            <a:off x="1200675" y="2398589"/>
            <a:ext cx="2790600" cy="10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7"/>
          <p:cNvSpPr txBox="1"/>
          <p:nvPr>
            <p:ph type="title"/>
          </p:nvPr>
        </p:nvSpPr>
        <p:spPr>
          <a:xfrm>
            <a:off x="1200675" y="1670017"/>
            <a:ext cx="2790600" cy="595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Font typeface="Palanquin Dark"/>
              <a:buNone/>
              <a:defRPr>
                <a:latin typeface="Palanquin Dark"/>
                <a:ea typeface="Palanquin Dark"/>
                <a:cs typeface="Palanquin Dark"/>
                <a:sym typeface="Palanquin Dark"/>
              </a:defRPr>
            </a:lvl2pPr>
            <a:lvl3pPr lvl="2" rtl="0">
              <a:spcBef>
                <a:spcPts val="0"/>
              </a:spcBef>
              <a:spcAft>
                <a:spcPts val="0"/>
              </a:spcAft>
              <a:buSzPts val="2600"/>
              <a:buFont typeface="Palanquin Dark"/>
              <a:buNone/>
              <a:defRPr>
                <a:latin typeface="Palanquin Dark"/>
                <a:ea typeface="Palanquin Dark"/>
                <a:cs typeface="Palanquin Dark"/>
                <a:sym typeface="Palanquin Dark"/>
              </a:defRPr>
            </a:lvl3pPr>
            <a:lvl4pPr lvl="3" rtl="0">
              <a:spcBef>
                <a:spcPts val="0"/>
              </a:spcBef>
              <a:spcAft>
                <a:spcPts val="0"/>
              </a:spcAft>
              <a:buSzPts val="2600"/>
              <a:buFont typeface="Palanquin Dark"/>
              <a:buNone/>
              <a:defRPr>
                <a:latin typeface="Palanquin Dark"/>
                <a:ea typeface="Palanquin Dark"/>
                <a:cs typeface="Palanquin Dark"/>
                <a:sym typeface="Palanquin Dark"/>
              </a:defRPr>
            </a:lvl4pPr>
            <a:lvl5pPr lvl="4" rtl="0">
              <a:spcBef>
                <a:spcPts val="0"/>
              </a:spcBef>
              <a:spcAft>
                <a:spcPts val="0"/>
              </a:spcAft>
              <a:buSzPts val="2600"/>
              <a:buFont typeface="Palanquin Dark"/>
              <a:buNone/>
              <a:defRPr>
                <a:latin typeface="Palanquin Dark"/>
                <a:ea typeface="Palanquin Dark"/>
                <a:cs typeface="Palanquin Dark"/>
                <a:sym typeface="Palanquin Dark"/>
              </a:defRPr>
            </a:lvl5pPr>
            <a:lvl6pPr lvl="5" rtl="0">
              <a:spcBef>
                <a:spcPts val="0"/>
              </a:spcBef>
              <a:spcAft>
                <a:spcPts val="0"/>
              </a:spcAft>
              <a:buSzPts val="2600"/>
              <a:buFont typeface="Palanquin Dark"/>
              <a:buNone/>
              <a:defRPr>
                <a:latin typeface="Palanquin Dark"/>
                <a:ea typeface="Palanquin Dark"/>
                <a:cs typeface="Palanquin Dark"/>
                <a:sym typeface="Palanquin Dark"/>
              </a:defRPr>
            </a:lvl6pPr>
            <a:lvl7pPr lvl="6" rtl="0">
              <a:spcBef>
                <a:spcPts val="0"/>
              </a:spcBef>
              <a:spcAft>
                <a:spcPts val="0"/>
              </a:spcAft>
              <a:buSzPts val="2600"/>
              <a:buFont typeface="Palanquin Dark"/>
              <a:buNone/>
              <a:defRPr>
                <a:latin typeface="Palanquin Dark"/>
                <a:ea typeface="Palanquin Dark"/>
                <a:cs typeface="Palanquin Dark"/>
                <a:sym typeface="Palanquin Dark"/>
              </a:defRPr>
            </a:lvl7pPr>
            <a:lvl8pPr lvl="7" rtl="0">
              <a:spcBef>
                <a:spcPts val="0"/>
              </a:spcBef>
              <a:spcAft>
                <a:spcPts val="0"/>
              </a:spcAft>
              <a:buSzPts val="2600"/>
              <a:buFont typeface="Palanquin Dark"/>
              <a:buNone/>
              <a:defRPr>
                <a:latin typeface="Palanquin Dark"/>
                <a:ea typeface="Palanquin Dark"/>
                <a:cs typeface="Palanquin Dark"/>
                <a:sym typeface="Palanquin Dark"/>
              </a:defRPr>
            </a:lvl8pPr>
            <a:lvl9pPr lvl="8" rtl="0">
              <a:spcBef>
                <a:spcPts val="0"/>
              </a:spcBef>
              <a:spcAft>
                <a:spcPts val="0"/>
              </a:spcAft>
              <a:buSzPts val="2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714950" y="1460850"/>
            <a:ext cx="5714100" cy="222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nSpc>
                <a:spcPct val="100000"/>
              </a:lnSpc>
              <a:spcBef>
                <a:spcPts val="0"/>
              </a:spcBef>
              <a:spcAft>
                <a:spcPts val="0"/>
              </a:spcAft>
              <a:buSzPts val="2600"/>
              <a:buNone/>
              <a:defRPr/>
            </a:lvl2pPr>
            <a:lvl3pPr lvl="2" rtl="0">
              <a:lnSpc>
                <a:spcPct val="100000"/>
              </a:lnSpc>
              <a:spcBef>
                <a:spcPts val="0"/>
              </a:spcBef>
              <a:spcAft>
                <a:spcPts val="0"/>
              </a:spcAft>
              <a:buSzPts val="2600"/>
              <a:buNone/>
              <a:defRPr/>
            </a:lvl3pPr>
            <a:lvl4pPr lvl="3" rtl="0">
              <a:lnSpc>
                <a:spcPct val="100000"/>
              </a:lnSpc>
              <a:spcBef>
                <a:spcPts val="0"/>
              </a:spcBef>
              <a:spcAft>
                <a:spcPts val="0"/>
              </a:spcAft>
              <a:buSzPts val="2600"/>
              <a:buNone/>
              <a:defRPr/>
            </a:lvl4pPr>
            <a:lvl5pPr lvl="4" rtl="0">
              <a:lnSpc>
                <a:spcPct val="100000"/>
              </a:lnSpc>
              <a:spcBef>
                <a:spcPts val="0"/>
              </a:spcBef>
              <a:spcAft>
                <a:spcPts val="0"/>
              </a:spcAft>
              <a:buSzPts val="2600"/>
              <a:buNone/>
              <a:defRPr/>
            </a:lvl5pPr>
            <a:lvl6pPr lvl="5" rtl="0">
              <a:lnSpc>
                <a:spcPct val="100000"/>
              </a:lnSpc>
              <a:spcBef>
                <a:spcPts val="0"/>
              </a:spcBef>
              <a:spcAft>
                <a:spcPts val="0"/>
              </a:spcAft>
              <a:buSzPts val="2600"/>
              <a:buNone/>
              <a:defRPr/>
            </a:lvl6pPr>
            <a:lvl7pPr lvl="6" rtl="0">
              <a:lnSpc>
                <a:spcPct val="100000"/>
              </a:lnSpc>
              <a:spcBef>
                <a:spcPts val="0"/>
              </a:spcBef>
              <a:spcAft>
                <a:spcPts val="0"/>
              </a:spcAft>
              <a:buSzPts val="2600"/>
              <a:buNone/>
              <a:defRPr/>
            </a:lvl7pPr>
            <a:lvl8pPr lvl="7" rtl="0">
              <a:lnSpc>
                <a:spcPct val="100000"/>
              </a:lnSpc>
              <a:spcBef>
                <a:spcPts val="0"/>
              </a:spcBef>
              <a:spcAft>
                <a:spcPts val="0"/>
              </a:spcAft>
              <a:buSzPts val="2600"/>
              <a:buNone/>
              <a:defRPr/>
            </a:lvl8pPr>
            <a:lvl9pPr lvl="8" rtl="0">
              <a:lnSpc>
                <a:spcPct val="100000"/>
              </a:lnSpc>
              <a:spcBef>
                <a:spcPts val="0"/>
              </a:spcBef>
              <a:spcAft>
                <a:spcPts val="0"/>
              </a:spcAft>
              <a:buSzPts val="2600"/>
              <a:buNone/>
              <a:defRPr/>
            </a:lvl9pPr>
          </a:lstStyle>
          <a:p/>
        </p:txBody>
      </p:sp>
      <p:pic>
        <p:nvPicPr>
          <p:cNvPr id="35" name="Google Shape;35;p8"/>
          <p:cNvPicPr preferRelativeResize="0"/>
          <p:nvPr/>
        </p:nvPicPr>
        <p:blipFill rotWithShape="1">
          <a:blip r:embed="rId2">
            <a:alphaModFix/>
          </a:blip>
          <a:srcRect b="0" l="82300" r="0" t="0"/>
          <a:stretch/>
        </p:blipFill>
        <p:spPr>
          <a:xfrm flipH="1">
            <a:off x="2" y="0"/>
            <a:ext cx="1618473"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38" name="Google Shape;38;p9"/>
          <p:cNvSpPr txBox="1"/>
          <p:nvPr>
            <p:ph idx="1" type="subTitle"/>
          </p:nvPr>
        </p:nvSpPr>
        <p:spPr>
          <a:xfrm>
            <a:off x="2120400" y="2500924"/>
            <a:ext cx="49032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spcBef>
                <a:spcPts val="0"/>
              </a:spcBef>
              <a:spcAft>
                <a:spcPts val="0"/>
              </a:spcAft>
              <a:buNone/>
              <a:defRPr sz="1600">
                <a:solidFill>
                  <a:schemeClr val="dk1"/>
                </a:solidFill>
              </a:defRPr>
            </a:lvl2pPr>
            <a:lvl3pPr lvl="2" rtl="0" algn="ctr">
              <a:spcBef>
                <a:spcPts val="0"/>
              </a:spcBef>
              <a:spcAft>
                <a:spcPts val="0"/>
              </a:spcAft>
              <a:buNone/>
              <a:defRPr sz="1600">
                <a:solidFill>
                  <a:schemeClr val="dk1"/>
                </a:solidFill>
              </a:defRPr>
            </a:lvl3pPr>
            <a:lvl4pPr lvl="3" rtl="0" algn="ctr">
              <a:spcBef>
                <a:spcPts val="0"/>
              </a:spcBef>
              <a:spcAft>
                <a:spcPts val="0"/>
              </a:spcAft>
              <a:buNone/>
              <a:defRPr sz="1600">
                <a:solidFill>
                  <a:schemeClr val="dk1"/>
                </a:solidFill>
              </a:defRPr>
            </a:lvl4pPr>
            <a:lvl5pPr lvl="4" rtl="0" algn="ctr">
              <a:spcBef>
                <a:spcPts val="0"/>
              </a:spcBef>
              <a:spcAft>
                <a:spcPts val="0"/>
              </a:spcAft>
              <a:buNone/>
              <a:defRPr sz="1600">
                <a:solidFill>
                  <a:schemeClr val="dk1"/>
                </a:solidFill>
              </a:defRPr>
            </a:lvl5pPr>
            <a:lvl6pPr lvl="5" rtl="0" algn="ctr">
              <a:spcBef>
                <a:spcPts val="0"/>
              </a:spcBef>
              <a:spcAft>
                <a:spcPts val="0"/>
              </a:spcAft>
              <a:buNone/>
              <a:defRPr sz="1600">
                <a:solidFill>
                  <a:schemeClr val="dk1"/>
                </a:solidFill>
              </a:defRPr>
            </a:lvl6pPr>
            <a:lvl7pPr lvl="6" rtl="0" algn="ctr">
              <a:spcBef>
                <a:spcPts val="0"/>
              </a:spcBef>
              <a:spcAft>
                <a:spcPts val="0"/>
              </a:spcAft>
              <a:buNone/>
              <a:defRPr sz="1600">
                <a:solidFill>
                  <a:schemeClr val="dk1"/>
                </a:solidFill>
              </a:defRPr>
            </a:lvl7pPr>
            <a:lvl8pPr lvl="7" rtl="0" algn="ctr">
              <a:spcBef>
                <a:spcPts val="0"/>
              </a:spcBef>
              <a:spcAft>
                <a:spcPts val="0"/>
              </a:spcAft>
              <a:buNone/>
              <a:defRPr sz="1600">
                <a:solidFill>
                  <a:schemeClr val="dk1"/>
                </a:solidFill>
              </a:defRPr>
            </a:lvl8pPr>
            <a:lvl9pPr lvl="8" rtl="0" algn="ctr">
              <a:spcBef>
                <a:spcPts val="0"/>
              </a:spcBef>
              <a:spcAft>
                <a:spcPts val="0"/>
              </a:spcAft>
              <a:buNone/>
              <a:defRPr sz="1600">
                <a:solidFill>
                  <a:schemeClr val="dk1"/>
                </a:solidFill>
              </a:defRPr>
            </a:lvl9pPr>
          </a:lstStyle>
          <a:p/>
        </p:txBody>
      </p:sp>
      <p:sp>
        <p:nvSpPr>
          <p:cNvPr id="39" name="Google Shape;39;p9"/>
          <p:cNvSpPr txBox="1"/>
          <p:nvPr>
            <p:ph type="title"/>
          </p:nvPr>
        </p:nvSpPr>
        <p:spPr>
          <a:xfrm>
            <a:off x="2120400" y="1365548"/>
            <a:ext cx="4903200" cy="95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500"/>
              <a:buNone/>
              <a:defRPr sz="5000">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p:nvPr>
            <p:ph idx="2" type="pic"/>
          </p:nvPr>
        </p:nvSpPr>
        <p:spPr>
          <a:xfrm>
            <a:off x="0" y="0"/>
            <a:ext cx="9144000" cy="5143500"/>
          </a:xfrm>
          <a:prstGeom prst="rect">
            <a:avLst/>
          </a:prstGeom>
          <a:noFill/>
          <a:ln>
            <a:noFill/>
          </a:ln>
        </p:spPr>
      </p:sp>
      <p:sp>
        <p:nvSpPr>
          <p:cNvPr id="42" name="Google Shape;42;p1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highlight>
                  <a:schemeClr val="dk1"/>
                </a:highlight>
              </a:defRPr>
            </a:lvl1pPr>
            <a:lvl2pPr lvl="1"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1pPr>
            <a:lvl2pPr lvl="1"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2pPr>
            <a:lvl3pPr lvl="2"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3pPr>
            <a:lvl4pPr lvl="3"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4pPr>
            <a:lvl5pPr lvl="4"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5pPr>
            <a:lvl6pPr lvl="5"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6pPr>
            <a:lvl7pPr lvl="6"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7pPr>
            <a:lvl8pPr lvl="7"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8pPr>
            <a:lvl9pPr lvl="8"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9pPr>
          </a:lstStyle>
          <a:p/>
        </p:txBody>
      </p:sp>
      <p:sp>
        <p:nvSpPr>
          <p:cNvPr id="7" name="Google Shape;7;p1"/>
          <p:cNvSpPr txBox="1"/>
          <p:nvPr>
            <p:ph idx="1" type="body"/>
          </p:nvPr>
        </p:nvSpPr>
        <p:spPr>
          <a:xfrm>
            <a:off x="720000" y="1300850"/>
            <a:ext cx="7704000" cy="330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1" name="Shape 151"/>
        <p:cNvGrpSpPr/>
        <p:nvPr/>
      </p:nvGrpSpPr>
      <p:grpSpPr>
        <a:xfrm>
          <a:off x="0" y="0"/>
          <a:ext cx="0" cy="0"/>
          <a:chOff x="0" y="0"/>
          <a:chExt cx="0" cy="0"/>
        </a:xfrm>
      </p:grpSpPr>
      <p:sp>
        <p:nvSpPr>
          <p:cNvPr id="152" name="Google Shape;152;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53" name="Google Shape;153;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hyperlink" Target="https://fonts.google.com/specimen/Outfit" TargetMode="External"/><Relationship Id="rId4" Type="http://schemas.openxmlformats.org/officeDocument/2006/relationships/hyperlink" Target="https://fonts.google.com/specimen/Lat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hyperlink" Target="https://bit.ly/2ZjL1p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s://workspace.google.com/marketplace/app/icons_for_slides_docs/38157832650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ctrTitle"/>
          </p:nvPr>
        </p:nvSpPr>
        <p:spPr>
          <a:xfrm>
            <a:off x="479025" y="811896"/>
            <a:ext cx="5493900" cy="12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Report</a:t>
            </a:r>
            <a:endParaRPr/>
          </a:p>
        </p:txBody>
      </p:sp>
      <p:sp>
        <p:nvSpPr>
          <p:cNvPr id="162" name="Google Shape;162;p32"/>
          <p:cNvSpPr txBox="1"/>
          <p:nvPr>
            <p:ph idx="1" type="subTitle"/>
          </p:nvPr>
        </p:nvSpPr>
        <p:spPr>
          <a:xfrm>
            <a:off x="583925" y="2392725"/>
            <a:ext cx="4412400" cy="2213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rPr>
              <a:t>Project Manager:</a:t>
            </a:r>
            <a:r>
              <a:rPr lang="en"/>
              <a:t> </a:t>
            </a:r>
            <a:r>
              <a:rPr lang="en" sz="1500">
                <a:latin typeface="Roboto"/>
                <a:ea typeface="Roboto"/>
                <a:cs typeface="Roboto"/>
                <a:sym typeface="Roboto"/>
              </a:rPr>
              <a:t>Κωφίδου Ιωάννα - Δάφνη</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Γρηγορίου Νικόλαος - Χρυσοβαλάντης</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Καλοΐδης Κών/νος - Παντελεήμων</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Μάντη Μαρία - Ραφαηλία</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Τσάνταλης Στέργιος</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cxnSp>
        <p:nvCxnSpPr>
          <p:cNvPr id="163" name="Google Shape;163;p32"/>
          <p:cNvCxnSpPr/>
          <p:nvPr/>
        </p:nvCxnSpPr>
        <p:spPr>
          <a:xfrm>
            <a:off x="583925" y="2089596"/>
            <a:ext cx="2045700" cy="0"/>
          </a:xfrm>
          <a:prstGeom prst="straightConnector1">
            <a:avLst/>
          </a:prstGeom>
          <a:noFill/>
          <a:ln cap="rnd" cmpd="sng" w="19050">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cxnSp>
        <p:nvCxnSpPr>
          <p:cNvPr id="267" name="Google Shape;267;p41"/>
          <p:cNvCxnSpPr/>
          <p:nvPr/>
        </p:nvCxnSpPr>
        <p:spPr>
          <a:xfrm>
            <a:off x="906725" y="993113"/>
            <a:ext cx="2045700" cy="0"/>
          </a:xfrm>
          <a:prstGeom prst="straightConnector1">
            <a:avLst/>
          </a:prstGeom>
          <a:noFill/>
          <a:ln cap="rnd" cmpd="sng" w="19050">
            <a:solidFill>
              <a:schemeClr val="lt2"/>
            </a:solidFill>
            <a:prstDash val="solid"/>
            <a:round/>
            <a:headEnd len="med" w="med" type="none"/>
            <a:tailEnd len="med" w="med" type="none"/>
          </a:ln>
        </p:spPr>
      </p:cxnSp>
      <p:sp>
        <p:nvSpPr>
          <p:cNvPr id="268" name="Google Shape;268;p41"/>
          <p:cNvSpPr txBox="1"/>
          <p:nvPr>
            <p:ph type="title"/>
          </p:nvPr>
        </p:nvSpPr>
        <p:spPr>
          <a:xfrm>
            <a:off x="801650" y="361025"/>
            <a:ext cx="42684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Λίστα Πόρων</a:t>
            </a:r>
            <a:endParaRPr b="1">
              <a:latin typeface="Roboto"/>
              <a:ea typeface="Roboto"/>
              <a:cs typeface="Roboto"/>
              <a:sym typeface="Roboto"/>
            </a:endParaRPr>
          </a:p>
        </p:txBody>
      </p:sp>
      <p:sp>
        <p:nvSpPr>
          <p:cNvPr id="269" name="Google Shape;269;p41"/>
          <p:cNvSpPr txBox="1"/>
          <p:nvPr>
            <p:ph idx="4294967295" type="subTitle"/>
          </p:nvPr>
        </p:nvSpPr>
        <p:spPr>
          <a:xfrm>
            <a:off x="5372800" y="2371800"/>
            <a:ext cx="36573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Roboto Black"/>
                <a:ea typeface="Roboto Black"/>
                <a:cs typeface="Roboto Black"/>
                <a:sym typeface="Roboto Black"/>
              </a:rPr>
              <a:t>Συνολικές ανθρωποημέρες:</a:t>
            </a:r>
            <a:r>
              <a:rPr lang="en">
                <a:latin typeface="Roboto Black"/>
                <a:ea typeface="Roboto Black"/>
                <a:cs typeface="Roboto Black"/>
                <a:sym typeface="Roboto Black"/>
              </a:rPr>
              <a:t> </a:t>
            </a:r>
            <a:endParaRPr>
              <a:latin typeface="Roboto Black"/>
              <a:ea typeface="Roboto Black"/>
              <a:cs typeface="Roboto Black"/>
              <a:sym typeface="Roboto Black"/>
            </a:endParaRPr>
          </a:p>
          <a:p>
            <a:pPr indent="0" lvl="0" marL="0" rtl="0" algn="ctr">
              <a:spcBef>
                <a:spcPts val="0"/>
              </a:spcBef>
              <a:spcAft>
                <a:spcPts val="0"/>
              </a:spcAft>
              <a:buNone/>
            </a:pPr>
            <a:r>
              <a:rPr lang="en">
                <a:latin typeface="Roboto Black"/>
                <a:ea typeface="Roboto Black"/>
                <a:cs typeface="Roboto Black"/>
                <a:sym typeface="Roboto Black"/>
              </a:rPr>
              <a:t>523 Ανθρωποημέρες</a:t>
            </a:r>
            <a:endParaRPr>
              <a:latin typeface="Roboto Black"/>
              <a:ea typeface="Roboto Black"/>
              <a:cs typeface="Roboto Black"/>
              <a:sym typeface="Roboto Black"/>
            </a:endParaRPr>
          </a:p>
        </p:txBody>
      </p:sp>
      <p:pic>
        <p:nvPicPr>
          <p:cNvPr id="270" name="Google Shape;270;p41"/>
          <p:cNvPicPr preferRelativeResize="0"/>
          <p:nvPr/>
        </p:nvPicPr>
        <p:blipFill>
          <a:blip r:embed="rId3">
            <a:alphaModFix/>
          </a:blip>
          <a:stretch>
            <a:fillRect/>
          </a:stretch>
        </p:blipFill>
        <p:spPr>
          <a:xfrm>
            <a:off x="906725" y="1217825"/>
            <a:ext cx="3744300" cy="37141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RACI Table</a:t>
            </a:r>
            <a:endParaRPr b="1">
              <a:latin typeface="Roboto"/>
              <a:ea typeface="Roboto"/>
              <a:cs typeface="Roboto"/>
              <a:sym typeface="Roboto"/>
            </a:endParaRPr>
          </a:p>
        </p:txBody>
      </p:sp>
      <p:cxnSp>
        <p:nvCxnSpPr>
          <p:cNvPr id="276" name="Google Shape;276;p42"/>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277" name="Google Shape;277;p42"/>
          <p:cNvPicPr preferRelativeResize="0"/>
          <p:nvPr/>
        </p:nvPicPr>
        <p:blipFill>
          <a:blip r:embed="rId3">
            <a:alphaModFix/>
          </a:blip>
          <a:stretch>
            <a:fillRect/>
          </a:stretch>
        </p:blipFill>
        <p:spPr>
          <a:xfrm>
            <a:off x="381063" y="1099500"/>
            <a:ext cx="8381875" cy="3680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p:nvPr/>
        </p:nvSpPr>
        <p:spPr>
          <a:xfrm>
            <a:off x="720000" y="1254348"/>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3" name="Google Shape;283;p43"/>
          <p:cNvSpPr txBox="1"/>
          <p:nvPr>
            <p:ph idx="6" type="subTitle"/>
          </p:nvPr>
        </p:nvSpPr>
        <p:spPr>
          <a:xfrm>
            <a:off x="1511624" y="1482100"/>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1500€</a:t>
            </a:r>
            <a:endParaRPr>
              <a:latin typeface="Roboto"/>
              <a:ea typeface="Roboto"/>
              <a:cs typeface="Roboto"/>
              <a:sym typeface="Roboto"/>
            </a:endParaRPr>
          </a:p>
        </p:txBody>
      </p:sp>
      <p:sp>
        <p:nvSpPr>
          <p:cNvPr id="284" name="Google Shape;284;p43"/>
          <p:cNvSpPr txBox="1"/>
          <p:nvPr>
            <p:ph idx="5" type="subTitle"/>
          </p:nvPr>
        </p:nvSpPr>
        <p:spPr>
          <a:xfrm>
            <a:off x="1511624" y="1155875"/>
            <a:ext cx="19881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Ενοίκιο</a:t>
            </a:r>
            <a:endParaRPr>
              <a:latin typeface="Roboto Black"/>
              <a:ea typeface="Roboto Black"/>
              <a:cs typeface="Roboto Black"/>
              <a:sym typeface="Roboto Black"/>
            </a:endParaRPr>
          </a:p>
        </p:txBody>
      </p:sp>
      <p:sp>
        <p:nvSpPr>
          <p:cNvPr id="285" name="Google Shape;285;p43"/>
          <p:cNvSpPr txBox="1"/>
          <p:nvPr>
            <p:ph type="title"/>
          </p:nvPr>
        </p:nvSpPr>
        <p:spPr>
          <a:xfrm>
            <a:off x="720000" y="2248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Έμμεσα κόστη</a:t>
            </a:r>
            <a:endParaRPr>
              <a:latin typeface="Roboto Black"/>
              <a:ea typeface="Roboto Black"/>
              <a:cs typeface="Roboto Black"/>
              <a:sym typeface="Roboto Black"/>
            </a:endParaRPr>
          </a:p>
        </p:txBody>
      </p:sp>
      <p:cxnSp>
        <p:nvCxnSpPr>
          <p:cNvPr id="286" name="Google Shape;286;p43"/>
          <p:cNvCxnSpPr/>
          <p:nvPr/>
        </p:nvCxnSpPr>
        <p:spPr>
          <a:xfrm>
            <a:off x="825075" y="856938"/>
            <a:ext cx="2045700" cy="0"/>
          </a:xfrm>
          <a:prstGeom prst="straightConnector1">
            <a:avLst/>
          </a:prstGeom>
          <a:noFill/>
          <a:ln cap="rnd" cmpd="sng" w="19050">
            <a:solidFill>
              <a:schemeClr val="lt2"/>
            </a:solidFill>
            <a:prstDash val="solid"/>
            <a:round/>
            <a:headEnd len="med" w="med" type="none"/>
            <a:tailEnd len="med" w="med" type="none"/>
          </a:ln>
        </p:spPr>
      </p:cxnSp>
      <p:sp>
        <p:nvSpPr>
          <p:cNvPr id="287" name="Google Shape;287;p43"/>
          <p:cNvSpPr/>
          <p:nvPr/>
        </p:nvSpPr>
        <p:spPr>
          <a:xfrm>
            <a:off x="720000" y="2206523"/>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8" name="Google Shape;288;p43"/>
          <p:cNvSpPr txBox="1"/>
          <p:nvPr>
            <p:ph idx="6" type="subTitle"/>
          </p:nvPr>
        </p:nvSpPr>
        <p:spPr>
          <a:xfrm>
            <a:off x="1511624" y="2434275"/>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a:t>
            </a:r>
            <a:r>
              <a:rPr lang="en">
                <a:latin typeface="Roboto"/>
                <a:ea typeface="Roboto"/>
                <a:cs typeface="Roboto"/>
                <a:sym typeface="Roboto"/>
              </a:rPr>
              <a:t>00€</a:t>
            </a:r>
            <a:endParaRPr>
              <a:latin typeface="Roboto"/>
              <a:ea typeface="Roboto"/>
              <a:cs typeface="Roboto"/>
              <a:sym typeface="Roboto"/>
            </a:endParaRPr>
          </a:p>
        </p:txBody>
      </p:sp>
      <p:sp>
        <p:nvSpPr>
          <p:cNvPr id="289" name="Google Shape;289;p43"/>
          <p:cNvSpPr txBox="1"/>
          <p:nvPr>
            <p:ph idx="5" type="subTitle"/>
          </p:nvPr>
        </p:nvSpPr>
        <p:spPr>
          <a:xfrm>
            <a:off x="1511625" y="2108050"/>
            <a:ext cx="21984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Ηλεκτρικό Ρεύμα</a:t>
            </a:r>
            <a:endParaRPr>
              <a:latin typeface="Roboto Black"/>
              <a:ea typeface="Roboto Black"/>
              <a:cs typeface="Roboto Black"/>
              <a:sym typeface="Roboto Black"/>
            </a:endParaRPr>
          </a:p>
        </p:txBody>
      </p:sp>
      <p:sp>
        <p:nvSpPr>
          <p:cNvPr id="290" name="Google Shape;290;p43"/>
          <p:cNvSpPr/>
          <p:nvPr/>
        </p:nvSpPr>
        <p:spPr>
          <a:xfrm>
            <a:off x="720000" y="3158698"/>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1" name="Google Shape;291;p43"/>
          <p:cNvSpPr txBox="1"/>
          <p:nvPr>
            <p:ph idx="6" type="subTitle"/>
          </p:nvPr>
        </p:nvSpPr>
        <p:spPr>
          <a:xfrm>
            <a:off x="1511624" y="3386450"/>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15</a:t>
            </a:r>
            <a:r>
              <a:rPr lang="en">
                <a:latin typeface="Roboto"/>
                <a:ea typeface="Roboto"/>
                <a:cs typeface="Roboto"/>
                <a:sym typeface="Roboto"/>
              </a:rPr>
              <a:t>€</a:t>
            </a:r>
            <a:endParaRPr>
              <a:latin typeface="Roboto"/>
              <a:ea typeface="Roboto"/>
              <a:cs typeface="Roboto"/>
              <a:sym typeface="Roboto"/>
            </a:endParaRPr>
          </a:p>
        </p:txBody>
      </p:sp>
      <p:sp>
        <p:nvSpPr>
          <p:cNvPr id="292" name="Google Shape;292;p43"/>
          <p:cNvSpPr txBox="1"/>
          <p:nvPr>
            <p:ph idx="5" type="subTitle"/>
          </p:nvPr>
        </p:nvSpPr>
        <p:spPr>
          <a:xfrm>
            <a:off x="1511624" y="3060225"/>
            <a:ext cx="19881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Νερό</a:t>
            </a:r>
            <a:endParaRPr>
              <a:latin typeface="Roboto Black"/>
              <a:ea typeface="Roboto Black"/>
              <a:cs typeface="Roboto Black"/>
              <a:sym typeface="Roboto Black"/>
            </a:endParaRPr>
          </a:p>
        </p:txBody>
      </p:sp>
      <p:sp>
        <p:nvSpPr>
          <p:cNvPr id="293" name="Google Shape;293;p43"/>
          <p:cNvSpPr/>
          <p:nvPr/>
        </p:nvSpPr>
        <p:spPr>
          <a:xfrm>
            <a:off x="4407100" y="1226761"/>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4" name="Google Shape;294;p43"/>
          <p:cNvSpPr txBox="1"/>
          <p:nvPr>
            <p:ph idx="6" type="subTitle"/>
          </p:nvPr>
        </p:nvSpPr>
        <p:spPr>
          <a:xfrm>
            <a:off x="5198724" y="1454513"/>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1670€</a:t>
            </a:r>
            <a:endParaRPr>
              <a:latin typeface="Roboto"/>
              <a:ea typeface="Roboto"/>
              <a:cs typeface="Roboto"/>
              <a:sym typeface="Roboto"/>
            </a:endParaRPr>
          </a:p>
        </p:txBody>
      </p:sp>
      <p:sp>
        <p:nvSpPr>
          <p:cNvPr id="295" name="Google Shape;295;p43"/>
          <p:cNvSpPr txBox="1"/>
          <p:nvPr>
            <p:ph idx="5" type="subTitle"/>
          </p:nvPr>
        </p:nvSpPr>
        <p:spPr>
          <a:xfrm>
            <a:off x="5198725" y="1128300"/>
            <a:ext cx="30726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Εκπαίδευση προσωπικού </a:t>
            </a:r>
            <a:endParaRPr>
              <a:latin typeface="Roboto Black"/>
              <a:ea typeface="Roboto Black"/>
              <a:cs typeface="Roboto Black"/>
              <a:sym typeface="Roboto Black"/>
            </a:endParaRPr>
          </a:p>
        </p:txBody>
      </p:sp>
      <p:sp>
        <p:nvSpPr>
          <p:cNvPr id="296" name="Google Shape;296;p43"/>
          <p:cNvSpPr/>
          <p:nvPr/>
        </p:nvSpPr>
        <p:spPr>
          <a:xfrm>
            <a:off x="4407100" y="2191273"/>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7" name="Google Shape;297;p43"/>
          <p:cNvSpPr txBox="1"/>
          <p:nvPr>
            <p:ph idx="6" type="subTitle"/>
          </p:nvPr>
        </p:nvSpPr>
        <p:spPr>
          <a:xfrm>
            <a:off x="5198724" y="2419025"/>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100</a:t>
            </a:r>
            <a:r>
              <a:rPr lang="en">
                <a:latin typeface="Roboto"/>
                <a:ea typeface="Roboto"/>
                <a:cs typeface="Roboto"/>
                <a:sym typeface="Roboto"/>
              </a:rPr>
              <a:t>€</a:t>
            </a:r>
            <a:endParaRPr>
              <a:latin typeface="Roboto"/>
              <a:ea typeface="Roboto"/>
              <a:cs typeface="Roboto"/>
              <a:sym typeface="Roboto"/>
            </a:endParaRPr>
          </a:p>
        </p:txBody>
      </p:sp>
      <p:sp>
        <p:nvSpPr>
          <p:cNvPr id="298" name="Google Shape;298;p43"/>
          <p:cNvSpPr txBox="1"/>
          <p:nvPr>
            <p:ph idx="5" type="subTitle"/>
          </p:nvPr>
        </p:nvSpPr>
        <p:spPr>
          <a:xfrm>
            <a:off x="5198725" y="2092800"/>
            <a:ext cx="36768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Συντήρηση Τεχν. Εξοπλισμού</a:t>
            </a:r>
            <a:endParaRPr>
              <a:latin typeface="Roboto Black"/>
              <a:ea typeface="Roboto Black"/>
              <a:cs typeface="Roboto Black"/>
              <a:sym typeface="Roboto Black"/>
            </a:endParaRPr>
          </a:p>
        </p:txBody>
      </p:sp>
      <p:sp>
        <p:nvSpPr>
          <p:cNvPr id="299" name="Google Shape;299;p43"/>
          <p:cNvSpPr/>
          <p:nvPr/>
        </p:nvSpPr>
        <p:spPr>
          <a:xfrm>
            <a:off x="4407100" y="3155773"/>
            <a:ext cx="601500" cy="5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0" name="Google Shape;300;p43"/>
          <p:cNvSpPr txBox="1"/>
          <p:nvPr>
            <p:ph idx="6" type="subTitle"/>
          </p:nvPr>
        </p:nvSpPr>
        <p:spPr>
          <a:xfrm>
            <a:off x="5198724" y="3383525"/>
            <a:ext cx="19881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50</a:t>
            </a:r>
            <a:r>
              <a:rPr lang="en">
                <a:latin typeface="Roboto"/>
                <a:ea typeface="Roboto"/>
                <a:cs typeface="Roboto"/>
                <a:sym typeface="Roboto"/>
              </a:rPr>
              <a:t>€</a:t>
            </a:r>
            <a:endParaRPr>
              <a:latin typeface="Roboto"/>
              <a:ea typeface="Roboto"/>
              <a:cs typeface="Roboto"/>
              <a:sym typeface="Roboto"/>
            </a:endParaRPr>
          </a:p>
        </p:txBody>
      </p:sp>
      <p:sp>
        <p:nvSpPr>
          <p:cNvPr id="301" name="Google Shape;301;p43"/>
          <p:cNvSpPr txBox="1"/>
          <p:nvPr>
            <p:ph idx="5" type="subTitle"/>
          </p:nvPr>
        </p:nvSpPr>
        <p:spPr>
          <a:xfrm>
            <a:off x="5198724" y="3057300"/>
            <a:ext cx="19881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Internet </a:t>
            </a:r>
            <a:endParaRPr>
              <a:latin typeface="Roboto Black"/>
              <a:ea typeface="Roboto Black"/>
              <a:cs typeface="Roboto Black"/>
              <a:sym typeface="Roboto Black"/>
            </a:endParaRPr>
          </a:p>
        </p:txBody>
      </p:sp>
      <p:sp>
        <p:nvSpPr>
          <p:cNvPr id="302" name="Google Shape;302;p43"/>
          <p:cNvSpPr txBox="1"/>
          <p:nvPr>
            <p:ph idx="6" type="subTitle"/>
          </p:nvPr>
        </p:nvSpPr>
        <p:spPr>
          <a:xfrm>
            <a:off x="2615250" y="4675450"/>
            <a:ext cx="39135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Τα ποσά που δίνονται παραπάνω είναι</a:t>
            </a:r>
            <a:r>
              <a:rPr b="1" lang="en" sz="1200">
                <a:latin typeface="Roboto"/>
                <a:ea typeface="Roboto"/>
                <a:cs typeface="Roboto"/>
                <a:sym typeface="Roboto"/>
              </a:rPr>
              <a:t> ανά μήνα</a:t>
            </a:r>
            <a:endParaRPr b="1" sz="1200">
              <a:latin typeface="Roboto"/>
              <a:ea typeface="Roboto"/>
              <a:cs typeface="Roboto"/>
              <a:sym typeface="Roboto"/>
            </a:endParaRPr>
          </a:p>
        </p:txBody>
      </p:sp>
      <p:grpSp>
        <p:nvGrpSpPr>
          <p:cNvPr id="303" name="Google Shape;303;p43"/>
          <p:cNvGrpSpPr/>
          <p:nvPr/>
        </p:nvGrpSpPr>
        <p:grpSpPr>
          <a:xfrm>
            <a:off x="838055" y="1365954"/>
            <a:ext cx="365373" cy="368987"/>
            <a:chOff x="-59100700" y="1911950"/>
            <a:chExt cx="315875" cy="319000"/>
          </a:xfrm>
        </p:grpSpPr>
        <p:sp>
          <p:nvSpPr>
            <p:cNvPr id="304" name="Google Shape;304;p43"/>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43"/>
          <p:cNvGrpSpPr/>
          <p:nvPr/>
        </p:nvGrpSpPr>
        <p:grpSpPr>
          <a:xfrm>
            <a:off x="4537772" y="2317274"/>
            <a:ext cx="340168" cy="340168"/>
            <a:chOff x="2676100" y="832575"/>
            <a:chExt cx="483125" cy="483125"/>
          </a:xfrm>
        </p:grpSpPr>
        <p:sp>
          <p:nvSpPr>
            <p:cNvPr id="315" name="Google Shape;315;p43"/>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 name="Google Shape;316;p43"/>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 name="Google Shape;317;p43"/>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8" name="Google Shape;318;p43"/>
          <p:cNvSpPr/>
          <p:nvPr/>
        </p:nvSpPr>
        <p:spPr>
          <a:xfrm>
            <a:off x="4537727" y="3284717"/>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9" name="Google Shape;319;p43"/>
          <p:cNvGrpSpPr/>
          <p:nvPr/>
        </p:nvGrpSpPr>
        <p:grpSpPr>
          <a:xfrm>
            <a:off x="4545543" y="1315210"/>
            <a:ext cx="324609" cy="374825"/>
            <a:chOff x="-39783425" y="2337925"/>
            <a:chExt cx="275700" cy="318350"/>
          </a:xfrm>
        </p:grpSpPr>
        <p:sp>
          <p:nvSpPr>
            <p:cNvPr id="320" name="Google Shape;320;p43"/>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43"/>
          <p:cNvGrpSpPr/>
          <p:nvPr/>
        </p:nvGrpSpPr>
        <p:grpSpPr>
          <a:xfrm>
            <a:off x="843698" y="3338388"/>
            <a:ext cx="354107" cy="226974"/>
            <a:chOff x="-26585200" y="2025375"/>
            <a:chExt cx="296150" cy="189825"/>
          </a:xfrm>
        </p:grpSpPr>
        <p:sp>
          <p:nvSpPr>
            <p:cNvPr id="323" name="Google Shape;323;p43"/>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3"/>
          <p:cNvGrpSpPr/>
          <p:nvPr/>
        </p:nvGrpSpPr>
        <p:grpSpPr>
          <a:xfrm>
            <a:off x="836239" y="2317838"/>
            <a:ext cx="368987" cy="369566"/>
            <a:chOff x="-59502375" y="1904375"/>
            <a:chExt cx="319000" cy="319500"/>
          </a:xfrm>
        </p:grpSpPr>
        <p:sp>
          <p:nvSpPr>
            <p:cNvPr id="329" name="Google Shape;329;p43"/>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43"/>
          <p:cNvSpPr txBox="1"/>
          <p:nvPr>
            <p:ph idx="5" type="subTitle"/>
          </p:nvPr>
        </p:nvSpPr>
        <p:spPr>
          <a:xfrm>
            <a:off x="598325" y="4090050"/>
            <a:ext cx="38088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Black"/>
                <a:ea typeface="Roboto Black"/>
                <a:cs typeface="Roboto Black"/>
                <a:sym typeface="Roboto Black"/>
              </a:rPr>
              <a:t>Συνολικά έμμεσα:</a:t>
            </a:r>
            <a:r>
              <a:rPr lang="en">
                <a:latin typeface="Roboto Black"/>
                <a:ea typeface="Roboto Black"/>
                <a:cs typeface="Roboto Black"/>
                <a:sym typeface="Roboto Black"/>
              </a:rPr>
              <a:t> 39.985€</a:t>
            </a:r>
            <a:endParaRPr>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720000" y="2248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Άμεσα </a:t>
            </a:r>
            <a:r>
              <a:rPr lang="en">
                <a:latin typeface="Roboto Black"/>
                <a:ea typeface="Roboto Black"/>
                <a:cs typeface="Roboto Black"/>
                <a:sym typeface="Roboto Black"/>
              </a:rPr>
              <a:t>κόστη</a:t>
            </a:r>
            <a:endParaRPr>
              <a:latin typeface="Roboto Black"/>
              <a:ea typeface="Roboto Black"/>
              <a:cs typeface="Roboto Black"/>
              <a:sym typeface="Roboto Black"/>
            </a:endParaRPr>
          </a:p>
        </p:txBody>
      </p:sp>
      <p:cxnSp>
        <p:nvCxnSpPr>
          <p:cNvPr id="338" name="Google Shape;338;p44"/>
          <p:cNvCxnSpPr/>
          <p:nvPr/>
        </p:nvCxnSpPr>
        <p:spPr>
          <a:xfrm>
            <a:off x="825075" y="856938"/>
            <a:ext cx="2045700" cy="0"/>
          </a:xfrm>
          <a:prstGeom prst="straightConnector1">
            <a:avLst/>
          </a:prstGeom>
          <a:noFill/>
          <a:ln cap="rnd" cmpd="sng" w="19050">
            <a:solidFill>
              <a:schemeClr val="lt2"/>
            </a:solidFill>
            <a:prstDash val="solid"/>
            <a:round/>
            <a:headEnd len="med" w="med" type="none"/>
            <a:tailEnd len="med" w="med" type="none"/>
          </a:ln>
        </p:spPr>
      </p:cxnSp>
      <p:sp>
        <p:nvSpPr>
          <p:cNvPr id="339" name="Google Shape;339;p44"/>
          <p:cNvSpPr txBox="1"/>
          <p:nvPr>
            <p:ph idx="5" type="subTitle"/>
          </p:nvPr>
        </p:nvSpPr>
        <p:spPr>
          <a:xfrm>
            <a:off x="598325" y="4090050"/>
            <a:ext cx="30807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Black"/>
                <a:ea typeface="Roboto Black"/>
                <a:cs typeface="Roboto Black"/>
                <a:sym typeface="Roboto Black"/>
              </a:rPr>
              <a:t>Συνολικά άμεσα</a:t>
            </a:r>
            <a:r>
              <a:rPr lang="en">
                <a:solidFill>
                  <a:schemeClr val="lt2"/>
                </a:solidFill>
                <a:latin typeface="Roboto Black"/>
                <a:ea typeface="Roboto Black"/>
                <a:cs typeface="Roboto Black"/>
                <a:sym typeface="Roboto Black"/>
              </a:rPr>
              <a:t>:</a:t>
            </a:r>
            <a:r>
              <a:rPr lang="en">
                <a:latin typeface="Roboto Black"/>
                <a:ea typeface="Roboto Black"/>
                <a:cs typeface="Roboto Black"/>
                <a:sym typeface="Roboto Black"/>
              </a:rPr>
              <a:t> 53.052€</a:t>
            </a:r>
            <a:endParaRPr>
              <a:latin typeface="Roboto Black"/>
              <a:ea typeface="Roboto Black"/>
              <a:cs typeface="Roboto Black"/>
              <a:sym typeface="Roboto Black"/>
            </a:endParaRPr>
          </a:p>
        </p:txBody>
      </p:sp>
      <p:pic>
        <p:nvPicPr>
          <p:cNvPr id="340" name="Google Shape;340;p44"/>
          <p:cNvPicPr preferRelativeResize="0"/>
          <p:nvPr/>
        </p:nvPicPr>
        <p:blipFill>
          <a:blip r:embed="rId3">
            <a:alphaModFix/>
          </a:blip>
          <a:stretch>
            <a:fillRect/>
          </a:stretch>
        </p:blipFill>
        <p:spPr>
          <a:xfrm>
            <a:off x="551352" y="1179563"/>
            <a:ext cx="4289886" cy="2547975"/>
          </a:xfrm>
          <a:prstGeom prst="rect">
            <a:avLst/>
          </a:prstGeom>
          <a:noFill/>
          <a:ln>
            <a:noFill/>
          </a:ln>
        </p:spPr>
      </p:pic>
      <p:sp>
        <p:nvSpPr>
          <p:cNvPr id="341" name="Google Shape;341;p44"/>
          <p:cNvSpPr txBox="1"/>
          <p:nvPr>
            <p:ph idx="5" type="subTitle"/>
          </p:nvPr>
        </p:nvSpPr>
        <p:spPr>
          <a:xfrm>
            <a:off x="5628000" y="2049625"/>
            <a:ext cx="3002100" cy="3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Roboto Black"/>
                <a:ea typeface="Roboto Black"/>
                <a:cs typeface="Roboto Black"/>
                <a:sym typeface="Roboto Black"/>
              </a:rPr>
              <a:t>Συνολικά έξοδα έργου :</a:t>
            </a:r>
            <a:r>
              <a:rPr lang="en" sz="2000">
                <a:latin typeface="Roboto Black"/>
                <a:ea typeface="Roboto Black"/>
                <a:cs typeface="Roboto Black"/>
                <a:sym typeface="Roboto Black"/>
              </a:rPr>
              <a:t> </a:t>
            </a:r>
            <a:endParaRPr sz="2000">
              <a:latin typeface="Roboto Black"/>
              <a:ea typeface="Roboto Black"/>
              <a:cs typeface="Roboto Black"/>
              <a:sym typeface="Roboto Black"/>
            </a:endParaRPr>
          </a:p>
        </p:txBody>
      </p:sp>
      <p:sp>
        <p:nvSpPr>
          <p:cNvPr id="342" name="Google Shape;342;p44"/>
          <p:cNvSpPr txBox="1"/>
          <p:nvPr>
            <p:ph idx="5" type="subTitle"/>
          </p:nvPr>
        </p:nvSpPr>
        <p:spPr>
          <a:xfrm>
            <a:off x="5628000" y="2457588"/>
            <a:ext cx="27960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Black"/>
                <a:ea typeface="Roboto Black"/>
                <a:cs typeface="Roboto Black"/>
                <a:sym typeface="Roboto Black"/>
              </a:rPr>
              <a:t>93.000€</a:t>
            </a:r>
            <a:endParaRPr>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GANTT Chart</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348" name="Google Shape;348;p45"/>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349" name="Google Shape;349;p45"/>
          <p:cNvPicPr preferRelativeResize="0"/>
          <p:nvPr/>
        </p:nvPicPr>
        <p:blipFill>
          <a:blip r:embed="rId3">
            <a:alphaModFix/>
          </a:blip>
          <a:stretch>
            <a:fillRect/>
          </a:stretch>
        </p:blipFill>
        <p:spPr>
          <a:xfrm>
            <a:off x="444675" y="987175"/>
            <a:ext cx="8130028" cy="3854199"/>
          </a:xfrm>
          <a:prstGeom prst="rect">
            <a:avLst/>
          </a:prstGeom>
          <a:noFill/>
          <a:ln>
            <a:noFill/>
          </a:ln>
        </p:spPr>
      </p:pic>
      <p:sp>
        <p:nvSpPr>
          <p:cNvPr id="350" name="Google Shape;350;p45"/>
          <p:cNvSpPr/>
          <p:nvPr/>
        </p:nvSpPr>
        <p:spPr>
          <a:xfrm>
            <a:off x="2357925" y="2723875"/>
            <a:ext cx="980700" cy="314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GANTT Char</a:t>
            </a:r>
            <a:r>
              <a:rPr b="1" lang="en">
                <a:latin typeface="Roboto"/>
                <a:ea typeface="Roboto"/>
                <a:cs typeface="Roboto"/>
                <a:sym typeface="Roboto"/>
              </a:rPr>
              <a:t>t - Leveling</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356" name="Google Shape;356;p46"/>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357" name="Google Shape;357;p46"/>
          <p:cNvPicPr preferRelativeResize="0"/>
          <p:nvPr/>
        </p:nvPicPr>
        <p:blipFill>
          <a:blip r:embed="rId3">
            <a:alphaModFix/>
          </a:blip>
          <a:stretch>
            <a:fillRect/>
          </a:stretch>
        </p:blipFill>
        <p:spPr>
          <a:xfrm>
            <a:off x="533150" y="987175"/>
            <a:ext cx="8118999" cy="3854199"/>
          </a:xfrm>
          <a:prstGeom prst="rect">
            <a:avLst/>
          </a:prstGeom>
          <a:noFill/>
          <a:ln>
            <a:noFill/>
          </a:ln>
        </p:spPr>
      </p:pic>
      <p:sp>
        <p:nvSpPr>
          <p:cNvPr id="358" name="Google Shape;358;p46"/>
          <p:cNvSpPr/>
          <p:nvPr/>
        </p:nvSpPr>
        <p:spPr>
          <a:xfrm>
            <a:off x="2786900" y="2680975"/>
            <a:ext cx="980700" cy="157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Διάγραμμα Πόρων (Πριν)</a:t>
            </a:r>
            <a:endParaRPr b="1">
              <a:latin typeface="Roboto"/>
              <a:ea typeface="Roboto"/>
              <a:cs typeface="Roboto"/>
              <a:sym typeface="Roboto"/>
            </a:endParaRPr>
          </a:p>
        </p:txBody>
      </p:sp>
      <p:cxnSp>
        <p:nvCxnSpPr>
          <p:cNvPr id="364" name="Google Shape;364;p47"/>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365" name="Google Shape;365;p47"/>
          <p:cNvPicPr preferRelativeResize="0"/>
          <p:nvPr/>
        </p:nvPicPr>
        <p:blipFill>
          <a:blip r:embed="rId3">
            <a:alphaModFix/>
          </a:blip>
          <a:stretch>
            <a:fillRect/>
          </a:stretch>
        </p:blipFill>
        <p:spPr>
          <a:xfrm>
            <a:off x="466775" y="987175"/>
            <a:ext cx="8295974" cy="3786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Διάγραμμα Πόρων </a:t>
            </a:r>
            <a:r>
              <a:rPr b="1" lang="en">
                <a:latin typeface="Roboto"/>
                <a:ea typeface="Roboto"/>
                <a:cs typeface="Roboto"/>
                <a:sym typeface="Roboto"/>
              </a:rPr>
              <a:t>(Μετά)</a:t>
            </a:r>
            <a:endParaRPr b="1">
              <a:latin typeface="Roboto"/>
              <a:ea typeface="Roboto"/>
              <a:cs typeface="Roboto"/>
              <a:sym typeface="Roboto"/>
            </a:endParaRPr>
          </a:p>
        </p:txBody>
      </p:sp>
      <p:cxnSp>
        <p:nvCxnSpPr>
          <p:cNvPr id="371" name="Google Shape;371;p48"/>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372" name="Google Shape;372;p48"/>
          <p:cNvPicPr preferRelativeResize="0"/>
          <p:nvPr/>
        </p:nvPicPr>
        <p:blipFill>
          <a:blip r:embed="rId3">
            <a:alphaModFix/>
          </a:blip>
          <a:stretch>
            <a:fillRect/>
          </a:stretch>
        </p:blipFill>
        <p:spPr>
          <a:xfrm>
            <a:off x="400425" y="987175"/>
            <a:ext cx="8340200" cy="3996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Διαδικασία Λήψης Απόφασης</a:t>
            </a:r>
            <a:endParaRPr b="1">
              <a:latin typeface="Roboto"/>
              <a:ea typeface="Roboto"/>
              <a:cs typeface="Roboto"/>
              <a:sym typeface="Roboto"/>
            </a:endParaRPr>
          </a:p>
        </p:txBody>
      </p:sp>
      <p:cxnSp>
        <p:nvCxnSpPr>
          <p:cNvPr id="378" name="Google Shape;378;p49"/>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379" name="Google Shape;379;p49"/>
          <p:cNvPicPr preferRelativeResize="0"/>
          <p:nvPr/>
        </p:nvPicPr>
        <p:blipFill>
          <a:blip r:embed="rId3">
            <a:alphaModFix/>
          </a:blip>
          <a:stretch>
            <a:fillRect/>
          </a:stretch>
        </p:blipFill>
        <p:spPr>
          <a:xfrm>
            <a:off x="1086225" y="1048100"/>
            <a:ext cx="6924349" cy="403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212550" y="21969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Διαχείριση αλλαγών</a:t>
            </a:r>
            <a:endParaRPr>
              <a:latin typeface="Roboto Black"/>
              <a:ea typeface="Roboto Black"/>
              <a:cs typeface="Roboto Black"/>
              <a:sym typeface="Roboto Black"/>
            </a:endParaRPr>
          </a:p>
        </p:txBody>
      </p:sp>
      <p:cxnSp>
        <p:nvCxnSpPr>
          <p:cNvPr id="385" name="Google Shape;385;p50"/>
          <p:cNvCxnSpPr/>
          <p:nvPr/>
        </p:nvCxnSpPr>
        <p:spPr>
          <a:xfrm>
            <a:off x="317625" y="2829013"/>
            <a:ext cx="2045700" cy="0"/>
          </a:xfrm>
          <a:prstGeom prst="straightConnector1">
            <a:avLst/>
          </a:prstGeom>
          <a:noFill/>
          <a:ln cap="rnd" cmpd="sng" w="19050">
            <a:solidFill>
              <a:schemeClr val="lt2"/>
            </a:solidFill>
            <a:prstDash val="solid"/>
            <a:round/>
            <a:headEnd len="med" w="med" type="none"/>
            <a:tailEnd len="med" w="med" type="none"/>
          </a:ln>
        </p:spPr>
      </p:cxnSp>
      <p:pic>
        <p:nvPicPr>
          <p:cNvPr id="386" name="Google Shape;386;p50"/>
          <p:cNvPicPr preferRelativeResize="0"/>
          <p:nvPr/>
        </p:nvPicPr>
        <p:blipFill rotWithShape="1">
          <a:blip r:embed="rId3">
            <a:alphaModFix/>
          </a:blip>
          <a:srcRect b="13794" l="8462" r="5715" t="3554"/>
          <a:stretch/>
        </p:blipFill>
        <p:spPr>
          <a:xfrm>
            <a:off x="4132675" y="142975"/>
            <a:ext cx="4658075" cy="48401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flipH="1">
            <a:off x="3149400" y="1839500"/>
            <a:ext cx="5994600" cy="94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Roboto Black"/>
                <a:ea typeface="Roboto Black"/>
                <a:cs typeface="Roboto Black"/>
                <a:sym typeface="Roboto Black"/>
              </a:rPr>
              <a:t>Ανάπτυξη Πληροφοριακού Συστήματος για την αλληλεπίδραση των φοιτητών του Πανεπιστημίου Μακεδονίας με την Γραμματεία</a:t>
            </a:r>
            <a:endParaRPr sz="2000">
              <a:latin typeface="Roboto Black"/>
              <a:ea typeface="Roboto Black"/>
              <a:cs typeface="Roboto Black"/>
              <a:sym typeface="Roboto Black"/>
            </a:endParaRPr>
          </a:p>
        </p:txBody>
      </p:sp>
      <p:cxnSp>
        <p:nvCxnSpPr>
          <p:cNvPr id="169" name="Google Shape;169;p33"/>
          <p:cNvCxnSpPr/>
          <p:nvPr/>
        </p:nvCxnSpPr>
        <p:spPr>
          <a:xfrm rot="10800000">
            <a:off x="6717742" y="2912263"/>
            <a:ext cx="1625100" cy="0"/>
          </a:xfrm>
          <a:prstGeom prst="straightConnector1">
            <a:avLst/>
          </a:prstGeom>
          <a:noFill/>
          <a:ln cap="rnd" cmpd="sng" w="19050">
            <a:solidFill>
              <a:schemeClr val="accent1"/>
            </a:solidFill>
            <a:prstDash val="solid"/>
            <a:round/>
            <a:headEnd len="med" w="med" type="none"/>
            <a:tailEnd len="med" w="med" type="none"/>
          </a:ln>
        </p:spPr>
      </p:cxnSp>
      <p:sp>
        <p:nvSpPr>
          <p:cNvPr id="170" name="Google Shape;170;p33"/>
          <p:cNvSpPr txBox="1"/>
          <p:nvPr>
            <p:ph idx="1" type="subTitle"/>
          </p:nvPr>
        </p:nvSpPr>
        <p:spPr>
          <a:xfrm flipH="1">
            <a:off x="4028500" y="3154875"/>
            <a:ext cx="46347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Ημερομηνία Έναρξης: 12/03/2023</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Ημερομηνία Λήξης: 28/09/2023</a:t>
            </a:r>
            <a:endParaRPr sz="1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idx="1" type="subTitle"/>
          </p:nvPr>
        </p:nvSpPr>
        <p:spPr>
          <a:xfrm>
            <a:off x="346300" y="1333900"/>
            <a:ext cx="5076000" cy="154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500">
                <a:latin typeface="Roboto"/>
                <a:ea typeface="Roboto"/>
                <a:cs typeface="Roboto"/>
                <a:sym typeface="Roboto"/>
              </a:rPr>
              <a:t>Ευχαριστούμε Πολύ!</a:t>
            </a:r>
            <a:endParaRPr b="1" sz="3500">
              <a:latin typeface="Roboto"/>
              <a:ea typeface="Roboto"/>
              <a:cs typeface="Roboto"/>
              <a:sym typeface="Roboto"/>
            </a:endParaRPr>
          </a:p>
          <a:p>
            <a:pPr indent="0" lvl="0" marL="0" rtl="0" algn="l">
              <a:spcBef>
                <a:spcPts val="0"/>
              </a:spcBef>
              <a:spcAft>
                <a:spcPts val="0"/>
              </a:spcAft>
              <a:buNone/>
            </a:pPr>
            <a:r>
              <a:t/>
            </a:r>
            <a:endParaRPr/>
          </a:p>
        </p:txBody>
      </p:sp>
      <p:cxnSp>
        <p:nvCxnSpPr>
          <p:cNvPr id="392" name="Google Shape;392;p51"/>
          <p:cNvCxnSpPr/>
          <p:nvPr/>
        </p:nvCxnSpPr>
        <p:spPr>
          <a:xfrm>
            <a:off x="617100" y="2756636"/>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98" name="Google Shape;398;p52"/>
          <p:cNvSpPr txBox="1"/>
          <p:nvPr>
            <p:ph idx="4294967295" type="subTitle"/>
          </p:nvPr>
        </p:nvSpPr>
        <p:spPr>
          <a:xfrm flipH="1">
            <a:off x="825026" y="3053276"/>
            <a:ext cx="1679100" cy="10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second-brightest natural object in the night sky</a:t>
            </a:r>
            <a:endParaRPr/>
          </a:p>
        </p:txBody>
      </p:sp>
      <p:sp>
        <p:nvSpPr>
          <p:cNvPr id="399" name="Google Shape;399;p52"/>
          <p:cNvSpPr txBox="1"/>
          <p:nvPr>
            <p:ph idx="4294967295" type="subTitle"/>
          </p:nvPr>
        </p:nvSpPr>
        <p:spPr>
          <a:xfrm flipH="1">
            <a:off x="4700092" y="3053276"/>
            <a:ext cx="1679100" cy="10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400" name="Google Shape;400;p52"/>
          <p:cNvSpPr txBox="1"/>
          <p:nvPr>
            <p:ph idx="4294967295" type="subTitle"/>
          </p:nvPr>
        </p:nvSpPr>
        <p:spPr>
          <a:xfrm flipH="1">
            <a:off x="2762559" y="3053276"/>
            <a:ext cx="1679100" cy="10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was named after the Roman god of wealth and agriculture</a:t>
            </a:r>
            <a:endParaRPr/>
          </a:p>
        </p:txBody>
      </p:sp>
      <p:sp>
        <p:nvSpPr>
          <p:cNvPr id="401" name="Google Shape;401;p52"/>
          <p:cNvSpPr txBox="1"/>
          <p:nvPr>
            <p:ph idx="4294967295" type="subTitle"/>
          </p:nvPr>
        </p:nvSpPr>
        <p:spPr>
          <a:xfrm flipH="1">
            <a:off x="6637625" y="3053276"/>
            <a:ext cx="1679100" cy="10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cxnSp>
        <p:nvCxnSpPr>
          <p:cNvPr id="402" name="Google Shape;402;p52"/>
          <p:cNvCxnSpPr>
            <a:stCxn id="403" idx="3"/>
            <a:endCxn id="404" idx="1"/>
          </p:cNvCxnSpPr>
          <p:nvPr/>
        </p:nvCxnSpPr>
        <p:spPr>
          <a:xfrm>
            <a:off x="2073626" y="2578779"/>
            <a:ext cx="1119300" cy="0"/>
          </a:xfrm>
          <a:prstGeom prst="straightConnector1">
            <a:avLst/>
          </a:prstGeom>
          <a:noFill/>
          <a:ln cap="rnd" cmpd="sng" w="19050">
            <a:solidFill>
              <a:schemeClr val="accent1"/>
            </a:solidFill>
            <a:prstDash val="solid"/>
            <a:round/>
            <a:headEnd len="med" w="med" type="none"/>
            <a:tailEnd len="med" w="med" type="none"/>
          </a:ln>
        </p:spPr>
      </p:cxnSp>
      <p:sp>
        <p:nvSpPr>
          <p:cNvPr id="403" name="Google Shape;403;p52"/>
          <p:cNvSpPr/>
          <p:nvPr/>
        </p:nvSpPr>
        <p:spPr>
          <a:xfrm>
            <a:off x="1255526" y="2169729"/>
            <a:ext cx="818100" cy="81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3193059" y="2169729"/>
            <a:ext cx="818100" cy="81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5130592" y="2169729"/>
            <a:ext cx="818100" cy="81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7068125" y="2169729"/>
            <a:ext cx="818100" cy="81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2"/>
          <p:cNvSpPr txBox="1"/>
          <p:nvPr>
            <p:ph idx="4294967295" type="subTitle"/>
          </p:nvPr>
        </p:nvSpPr>
        <p:spPr>
          <a:xfrm flipH="1">
            <a:off x="825026" y="1608375"/>
            <a:ext cx="1679100" cy="4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latin typeface="Outfit Black"/>
                <a:ea typeface="Outfit Black"/>
                <a:cs typeface="Outfit Black"/>
                <a:sym typeface="Outfit Black"/>
              </a:rPr>
              <a:t>VENUS</a:t>
            </a:r>
            <a:endParaRPr sz="1900">
              <a:latin typeface="Outfit Black"/>
              <a:ea typeface="Outfit Black"/>
              <a:cs typeface="Outfit Black"/>
              <a:sym typeface="Outfit Black"/>
            </a:endParaRPr>
          </a:p>
        </p:txBody>
      </p:sp>
      <p:sp>
        <p:nvSpPr>
          <p:cNvPr id="408" name="Google Shape;408;p52"/>
          <p:cNvSpPr txBox="1"/>
          <p:nvPr>
            <p:ph idx="4294967295" type="subTitle"/>
          </p:nvPr>
        </p:nvSpPr>
        <p:spPr>
          <a:xfrm flipH="1">
            <a:off x="4700092" y="1608375"/>
            <a:ext cx="1679100" cy="4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latin typeface="Outfit Black"/>
                <a:ea typeface="Outfit Black"/>
                <a:cs typeface="Outfit Black"/>
                <a:sym typeface="Outfit Black"/>
              </a:rPr>
              <a:t>JUPITER</a:t>
            </a:r>
            <a:endParaRPr sz="1900">
              <a:latin typeface="Outfit Black"/>
              <a:ea typeface="Outfit Black"/>
              <a:cs typeface="Outfit Black"/>
              <a:sym typeface="Outfit Black"/>
            </a:endParaRPr>
          </a:p>
        </p:txBody>
      </p:sp>
      <p:sp>
        <p:nvSpPr>
          <p:cNvPr id="409" name="Google Shape;409;p52"/>
          <p:cNvSpPr txBox="1"/>
          <p:nvPr>
            <p:ph idx="4294967295" type="subTitle"/>
          </p:nvPr>
        </p:nvSpPr>
        <p:spPr>
          <a:xfrm flipH="1">
            <a:off x="2762559" y="1608375"/>
            <a:ext cx="1679100" cy="4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latin typeface="Outfit Black"/>
                <a:ea typeface="Outfit Black"/>
                <a:cs typeface="Outfit Black"/>
                <a:sym typeface="Outfit Black"/>
              </a:rPr>
              <a:t>SATURN</a:t>
            </a:r>
            <a:endParaRPr sz="1900">
              <a:latin typeface="Outfit Black"/>
              <a:ea typeface="Outfit Black"/>
              <a:cs typeface="Outfit Black"/>
              <a:sym typeface="Outfit Black"/>
            </a:endParaRPr>
          </a:p>
        </p:txBody>
      </p:sp>
      <p:sp>
        <p:nvSpPr>
          <p:cNvPr id="410" name="Google Shape;410;p52"/>
          <p:cNvSpPr txBox="1"/>
          <p:nvPr>
            <p:ph idx="4294967295" type="subTitle"/>
          </p:nvPr>
        </p:nvSpPr>
        <p:spPr>
          <a:xfrm flipH="1">
            <a:off x="6637625" y="1608375"/>
            <a:ext cx="1679100" cy="47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latin typeface="Outfit Black"/>
                <a:ea typeface="Outfit Black"/>
                <a:cs typeface="Outfit Black"/>
                <a:sym typeface="Outfit Black"/>
              </a:rPr>
              <a:t>MERCURY</a:t>
            </a:r>
            <a:endParaRPr sz="1900">
              <a:latin typeface="Outfit Black"/>
              <a:ea typeface="Outfit Black"/>
              <a:cs typeface="Outfit Black"/>
              <a:sym typeface="Outfit Black"/>
            </a:endParaRPr>
          </a:p>
        </p:txBody>
      </p:sp>
      <p:cxnSp>
        <p:nvCxnSpPr>
          <p:cNvPr id="411" name="Google Shape;411;p52"/>
          <p:cNvCxnSpPr>
            <a:stCxn id="404" idx="3"/>
            <a:endCxn id="405" idx="1"/>
          </p:cNvCxnSpPr>
          <p:nvPr/>
        </p:nvCxnSpPr>
        <p:spPr>
          <a:xfrm>
            <a:off x="4011159" y="2578779"/>
            <a:ext cx="1119300" cy="0"/>
          </a:xfrm>
          <a:prstGeom prst="straightConnector1">
            <a:avLst/>
          </a:prstGeom>
          <a:noFill/>
          <a:ln cap="rnd" cmpd="sng" w="19050">
            <a:solidFill>
              <a:schemeClr val="accent1"/>
            </a:solidFill>
            <a:prstDash val="solid"/>
            <a:round/>
            <a:headEnd len="med" w="med" type="none"/>
            <a:tailEnd len="med" w="med" type="none"/>
          </a:ln>
        </p:spPr>
      </p:cxnSp>
      <p:cxnSp>
        <p:nvCxnSpPr>
          <p:cNvPr id="412" name="Google Shape;412;p52"/>
          <p:cNvCxnSpPr>
            <a:stCxn id="405" idx="3"/>
            <a:endCxn id="406" idx="1"/>
          </p:cNvCxnSpPr>
          <p:nvPr/>
        </p:nvCxnSpPr>
        <p:spPr>
          <a:xfrm>
            <a:off x="5948692" y="2578779"/>
            <a:ext cx="1119300" cy="0"/>
          </a:xfrm>
          <a:prstGeom prst="straightConnector1">
            <a:avLst/>
          </a:prstGeom>
          <a:noFill/>
          <a:ln cap="rnd" cmpd="sng" w="19050">
            <a:solidFill>
              <a:schemeClr val="accent1"/>
            </a:solidFill>
            <a:prstDash val="solid"/>
            <a:round/>
            <a:headEnd len="med" w="med" type="none"/>
            <a:tailEnd len="med" w="med" type="none"/>
          </a:ln>
        </p:spPr>
      </p:cxnSp>
      <p:cxnSp>
        <p:nvCxnSpPr>
          <p:cNvPr id="413" name="Google Shape;413;p52"/>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grpSp>
        <p:nvGrpSpPr>
          <p:cNvPr id="414" name="Google Shape;414;p52"/>
          <p:cNvGrpSpPr/>
          <p:nvPr/>
        </p:nvGrpSpPr>
        <p:grpSpPr>
          <a:xfrm>
            <a:off x="1494492" y="2408695"/>
            <a:ext cx="340168" cy="340168"/>
            <a:chOff x="5648375" y="238125"/>
            <a:chExt cx="483125" cy="483125"/>
          </a:xfrm>
        </p:grpSpPr>
        <p:sp>
          <p:nvSpPr>
            <p:cNvPr id="415" name="Google Shape;415;p52"/>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 name="Google Shape;416;p52"/>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 name="Google Shape;417;p52"/>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 name="Google Shape;418;p52"/>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 name="Google Shape;419;p52"/>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 name="Google Shape;420;p52"/>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 name="Google Shape;421;p52"/>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 name="Google Shape;422;p52"/>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52"/>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52"/>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 name="Google Shape;425;p52"/>
          <p:cNvGrpSpPr/>
          <p:nvPr/>
        </p:nvGrpSpPr>
        <p:grpSpPr>
          <a:xfrm>
            <a:off x="3432025" y="2408686"/>
            <a:ext cx="340168" cy="340186"/>
            <a:chOff x="1487200" y="2021475"/>
            <a:chExt cx="483125" cy="483150"/>
          </a:xfrm>
        </p:grpSpPr>
        <p:sp>
          <p:nvSpPr>
            <p:cNvPr id="426" name="Google Shape;426;p52"/>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 name="Google Shape;427;p52"/>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 name="Google Shape;428;p52"/>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52"/>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 name="Google Shape;430;p52"/>
          <p:cNvGrpSpPr/>
          <p:nvPr/>
        </p:nvGrpSpPr>
        <p:grpSpPr>
          <a:xfrm>
            <a:off x="5369558" y="2429290"/>
            <a:ext cx="340168" cy="298978"/>
            <a:chOff x="2081650" y="2050750"/>
            <a:chExt cx="483125" cy="424625"/>
          </a:xfrm>
        </p:grpSpPr>
        <p:sp>
          <p:nvSpPr>
            <p:cNvPr id="431" name="Google Shape;431;p52"/>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52"/>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 name="Google Shape;433;p52"/>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 name="Google Shape;434;p52"/>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 name="Google Shape;435;p52"/>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 name="Google Shape;436;p52"/>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7" name="Google Shape;437;p52"/>
          <p:cNvGrpSpPr/>
          <p:nvPr/>
        </p:nvGrpSpPr>
        <p:grpSpPr>
          <a:xfrm>
            <a:off x="7306871" y="2408695"/>
            <a:ext cx="340608" cy="340168"/>
            <a:chOff x="5053900" y="2021500"/>
            <a:chExt cx="483750" cy="483125"/>
          </a:xfrm>
        </p:grpSpPr>
        <p:sp>
          <p:nvSpPr>
            <p:cNvPr id="438" name="Google Shape;438;p52"/>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 name="Google Shape;439;p52"/>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 name="Google Shape;440;p52"/>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 name="Google Shape;441;p52"/>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 name="Google Shape;442;p52"/>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 name="Google Shape;443;p52"/>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 name="Google Shape;444;p52"/>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 name="Google Shape;445;p52"/>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idx="1" type="body"/>
          </p:nvPr>
        </p:nvSpPr>
        <p:spPr>
          <a:xfrm>
            <a:off x="978625" y="1424575"/>
            <a:ext cx="5483400" cy="335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Jupiter is a gas giant and the biggest planet in the Solar System. It's the fourth-brightest object in the night sky. It was named after the Roman god of the skies and lightning</a:t>
            </a:r>
            <a:endParaRPr/>
          </a:p>
          <a:p>
            <a:pPr indent="-317500" lvl="0" marL="457200" rtl="0" algn="l">
              <a:spcBef>
                <a:spcPts val="1000"/>
              </a:spcBef>
              <a:spcAft>
                <a:spcPts val="0"/>
              </a:spcAft>
              <a:buSzPts val="1400"/>
              <a:buChar char="●"/>
            </a:pPr>
            <a:r>
              <a:rPr lang="en"/>
              <a:t>Saturn is a gas giant and has several rings. It's composed mostly of hydrogen and helium. This planet was named after the Roman god of wealth and agriculture</a:t>
            </a:r>
            <a:endParaRPr/>
          </a:p>
          <a:p>
            <a:pPr indent="-317500" lvl="0" marL="457200" rtl="0" algn="l">
              <a:spcBef>
                <a:spcPts val="1000"/>
              </a:spcBef>
              <a:spcAft>
                <a:spcPts val="1000"/>
              </a:spcAft>
              <a:buSzPts val="1400"/>
              <a:buChar char="●"/>
            </a:pPr>
            <a:r>
              <a:rPr lang="en"/>
              <a:t>Earth is the third planet from the Sun and the only one that harbors life in the Solar System. This is where we all live</a:t>
            </a:r>
            <a:endParaRPr/>
          </a:p>
        </p:txBody>
      </p:sp>
      <p:cxnSp>
        <p:nvCxnSpPr>
          <p:cNvPr id="451" name="Google Shape;451;p53"/>
          <p:cNvCxnSpPr/>
          <p:nvPr/>
        </p:nvCxnSpPr>
        <p:spPr>
          <a:xfrm>
            <a:off x="906725" y="993113"/>
            <a:ext cx="2045700" cy="0"/>
          </a:xfrm>
          <a:prstGeom prst="straightConnector1">
            <a:avLst/>
          </a:prstGeom>
          <a:noFill/>
          <a:ln cap="rnd" cmpd="sng" w="19050">
            <a:solidFill>
              <a:schemeClr val="lt2"/>
            </a:solidFill>
            <a:prstDash val="solid"/>
            <a:round/>
            <a:headEnd len="med" w="med" type="none"/>
            <a:tailEnd len="med" w="med" type="none"/>
          </a:ln>
        </p:spPr>
      </p:cxnSp>
      <p:sp>
        <p:nvSpPr>
          <p:cNvPr id="452" name="Google Shape;452;p53"/>
          <p:cNvSpPr txBox="1"/>
          <p:nvPr>
            <p:ph type="title"/>
          </p:nvPr>
        </p:nvSpPr>
        <p:spPr>
          <a:xfrm>
            <a:off x="801650" y="361025"/>
            <a:ext cx="42684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Κείμενο</a:t>
            </a:r>
            <a:endParaRPr b="1">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6" name="Shape 456"/>
        <p:cNvGrpSpPr/>
        <p:nvPr/>
      </p:nvGrpSpPr>
      <p:grpSpPr>
        <a:xfrm>
          <a:off x="0" y="0"/>
          <a:ext cx="0" cy="0"/>
          <a:chOff x="0" y="0"/>
          <a:chExt cx="0" cy="0"/>
        </a:xfrm>
      </p:grpSpPr>
      <p:sp>
        <p:nvSpPr>
          <p:cNvPr id="457" name="Google Shape;457;p54"/>
          <p:cNvSpPr txBox="1"/>
          <p:nvPr>
            <p:ph idx="4294967295" type="body"/>
          </p:nvPr>
        </p:nvSpPr>
        <p:spPr>
          <a:xfrm>
            <a:off x="716775" y="1188000"/>
            <a:ext cx="7710600" cy="146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This presentation has been made using the following fonts:</a:t>
            </a:r>
            <a:endParaRPr>
              <a:solidFill>
                <a:schemeClr val="lt1"/>
              </a:solidFill>
              <a:latin typeface="Arial"/>
              <a:ea typeface="Arial"/>
              <a:cs typeface="Arial"/>
              <a:sym typeface="Arial"/>
            </a:endParaRPr>
          </a:p>
          <a:p>
            <a:pPr indent="0" lvl="0" marL="0" rtl="0" algn="ctr">
              <a:lnSpc>
                <a:spcPct val="100000"/>
              </a:lnSpc>
              <a:spcBef>
                <a:spcPts val="1000"/>
              </a:spcBef>
              <a:spcAft>
                <a:spcPts val="0"/>
              </a:spcAft>
              <a:buClr>
                <a:schemeClr val="dk1"/>
              </a:buClr>
              <a:buSzPts val="1100"/>
              <a:buFont typeface="Arial"/>
              <a:buNone/>
            </a:pPr>
            <a:r>
              <a:rPr b="1" lang="en">
                <a:solidFill>
                  <a:schemeClr val="lt1"/>
                </a:solidFill>
                <a:latin typeface="Arial"/>
                <a:ea typeface="Arial"/>
                <a:cs typeface="Arial"/>
                <a:sym typeface="Arial"/>
              </a:rPr>
              <a:t>Outfit</a:t>
            </a:r>
            <a:endParaRPr b="1">
              <a:solidFill>
                <a:schemeClr val="lt1"/>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https://fonts.google.com/specimen/Outfit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https://fonts.google.com/specimen/Lato</a:t>
            </a:r>
            <a:r>
              <a:rPr lang="en">
                <a:solidFill>
                  <a:schemeClr val="lt1"/>
                </a:solidFill>
                <a:latin typeface="Arial"/>
                <a:ea typeface="Arial"/>
                <a:cs typeface="Arial"/>
                <a:sym typeface="Arial"/>
              </a:rPr>
              <a:t>)</a:t>
            </a:r>
            <a:endParaRPr sz="1300">
              <a:solidFill>
                <a:schemeClr val="lt1"/>
              </a:solidFill>
              <a:latin typeface="Arial"/>
              <a:ea typeface="Arial"/>
              <a:cs typeface="Arial"/>
              <a:sym typeface="Arial"/>
            </a:endParaRPr>
          </a:p>
        </p:txBody>
      </p:sp>
      <p:sp>
        <p:nvSpPr>
          <p:cNvPr id="458" name="Google Shape;458;p54"/>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459" name="Google Shape;459;p54"/>
          <p:cNvSpPr/>
          <p:nvPr/>
        </p:nvSpPr>
        <p:spPr>
          <a:xfrm>
            <a:off x="2052650" y="2988225"/>
            <a:ext cx="791400" cy="754200"/>
          </a:xfrm>
          <a:prstGeom prst="roundRect">
            <a:avLst>
              <a:gd fmla="val 16667" name="adj"/>
            </a:avLst>
          </a:prstGeom>
          <a:solidFill>
            <a:srgbClr val="092E4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4"/>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4"/>
          <p:cNvSpPr/>
          <p:nvPr/>
        </p:nvSpPr>
        <p:spPr>
          <a:xfrm>
            <a:off x="4176289" y="2988225"/>
            <a:ext cx="791400" cy="754200"/>
          </a:xfrm>
          <a:prstGeom prst="roundRect">
            <a:avLst>
              <a:gd fmla="val 16667" name="adj"/>
            </a:avLst>
          </a:prstGeom>
          <a:solidFill>
            <a:srgbClr val="52A9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4"/>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#092e4b</a:t>
            </a:r>
            <a:endParaRPr sz="1000">
              <a:solidFill>
                <a:srgbClr val="FFFFFF"/>
              </a:solidFill>
            </a:endParaRPr>
          </a:p>
        </p:txBody>
      </p:sp>
      <p:sp>
        <p:nvSpPr>
          <p:cNvPr id="463" name="Google Shape;463;p54"/>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464" name="Google Shape;464;p54"/>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#52a9d4</a:t>
            </a:r>
            <a:endParaRPr sz="1000">
              <a:solidFill>
                <a:srgbClr val="FFFFFF"/>
              </a:solidFill>
            </a:endParaRPr>
          </a:p>
        </p:txBody>
      </p:sp>
      <p:sp>
        <p:nvSpPr>
          <p:cNvPr id="465" name="Google Shape;465;p54"/>
          <p:cNvSpPr/>
          <p:nvPr/>
        </p:nvSpPr>
        <p:spPr>
          <a:xfrm>
            <a:off x="5238125" y="2988225"/>
            <a:ext cx="791400" cy="754200"/>
          </a:xfrm>
          <a:prstGeom prst="roundRect">
            <a:avLst>
              <a:gd fmla="val 16667" name="adj"/>
            </a:avLst>
          </a:prstGeom>
          <a:solidFill>
            <a:srgbClr val="06BB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txBox="1"/>
          <p:nvPr/>
        </p:nvSpPr>
        <p:spPr>
          <a:xfrm>
            <a:off x="5238125" y="314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#06bb8a</a:t>
            </a:r>
            <a:endParaRPr sz="1000">
              <a:solidFill>
                <a:srgbClr val="FFFFFF"/>
              </a:solidFill>
            </a:endParaRPr>
          </a:p>
        </p:txBody>
      </p:sp>
      <p:sp>
        <p:nvSpPr>
          <p:cNvPr id="467" name="Google Shape;467;p54"/>
          <p:cNvSpPr/>
          <p:nvPr/>
        </p:nvSpPr>
        <p:spPr>
          <a:xfrm>
            <a:off x="3645388" y="3919325"/>
            <a:ext cx="791400" cy="754200"/>
          </a:xfrm>
          <a:prstGeom prst="roundRect">
            <a:avLst>
              <a:gd fmla="val 16667" name="adj"/>
            </a:avLst>
          </a:prstGeom>
          <a:solidFill>
            <a:srgbClr val="CFCF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4"/>
          <p:cNvSpPr/>
          <p:nvPr/>
        </p:nvSpPr>
        <p:spPr>
          <a:xfrm>
            <a:off x="4707207" y="3919325"/>
            <a:ext cx="791400" cy="754200"/>
          </a:xfrm>
          <a:prstGeom prst="roundRect">
            <a:avLst>
              <a:gd fmla="val 16667" name="adj"/>
            </a:avLst>
          </a:prstGeom>
          <a:solidFill>
            <a:srgbClr val="97979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#cfcfcf</a:t>
            </a:r>
            <a:endParaRPr sz="1000"/>
          </a:p>
        </p:txBody>
      </p:sp>
      <p:sp>
        <p:nvSpPr>
          <p:cNvPr id="470" name="Google Shape;470;p54"/>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#979797</a:t>
            </a:r>
            <a:endParaRPr sz="1000">
              <a:solidFill>
                <a:srgbClr val="FFFFFF"/>
              </a:solidFill>
            </a:endParaRPr>
          </a:p>
        </p:txBody>
      </p:sp>
      <p:sp>
        <p:nvSpPr>
          <p:cNvPr id="471" name="Google Shape;471;p54"/>
          <p:cNvSpPr/>
          <p:nvPr/>
        </p:nvSpPr>
        <p:spPr>
          <a:xfrm>
            <a:off x="6299950" y="2988225"/>
            <a:ext cx="791400" cy="754200"/>
          </a:xfrm>
          <a:prstGeom prst="roundRect">
            <a:avLst>
              <a:gd fmla="val 16667" name="adj"/>
            </a:avLst>
          </a:prstGeom>
          <a:solidFill>
            <a:srgbClr val="577D9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4"/>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#577d90</a:t>
            </a:r>
            <a:endParaRPr sz="1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6" name="Shape 476"/>
        <p:cNvGrpSpPr/>
        <p:nvPr/>
      </p:nvGrpSpPr>
      <p:grpSpPr>
        <a:xfrm>
          <a:off x="0" y="0"/>
          <a:ext cx="0" cy="0"/>
          <a:chOff x="0" y="0"/>
          <a:chExt cx="0" cy="0"/>
        </a:xfrm>
      </p:grpSpPr>
      <p:sp>
        <p:nvSpPr>
          <p:cNvPr id="477" name="Google Shape;477;p55"/>
          <p:cNvSpPr txBox="1"/>
          <p:nvPr/>
        </p:nvSpPr>
        <p:spPr>
          <a:xfrm>
            <a:off x="716700" y="1188000"/>
            <a:ext cx="7710600" cy="76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rPr>
              <a:t>You can easily </a:t>
            </a:r>
            <a:r>
              <a:rPr b="1" lang="en" sz="1100">
                <a:solidFill>
                  <a:schemeClr val="hlink"/>
                </a:solidFill>
              </a:rPr>
              <a:t>resize </a:t>
            </a:r>
            <a:r>
              <a:rPr lang="en" sz="1100">
                <a:solidFill>
                  <a:schemeClr val="lt1"/>
                </a:solidFill>
              </a:rPr>
              <a:t>these resources without losing quality. To </a:t>
            </a:r>
            <a:r>
              <a:rPr b="1" lang="en" sz="1100">
                <a:solidFill>
                  <a:schemeClr val="hlink"/>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hlink"/>
                </a:solidFill>
                <a:uFill>
                  <a:noFill/>
                </a:uFill>
                <a:hlinkClick r:id="rId3"/>
              </a:rPr>
              <a:t>infographics</a:t>
            </a:r>
            <a:r>
              <a:rPr b="1" lang="en" sz="1100">
                <a:solidFill>
                  <a:schemeClr val="hlink"/>
                </a:solidFill>
              </a:rPr>
              <a:t> </a:t>
            </a:r>
            <a:r>
              <a:rPr lang="en" sz="1100">
                <a:solidFill>
                  <a:schemeClr val="lt1"/>
                </a:solidFill>
              </a:rPr>
              <a:t>on Slidesgo.</a:t>
            </a:r>
            <a:endParaRPr sz="1100">
              <a:solidFill>
                <a:srgbClr val="FFFFFF"/>
              </a:solidFill>
            </a:endParaRPr>
          </a:p>
        </p:txBody>
      </p:sp>
      <p:grpSp>
        <p:nvGrpSpPr>
          <p:cNvPr id="478" name="Google Shape;478;p55"/>
          <p:cNvGrpSpPr/>
          <p:nvPr/>
        </p:nvGrpSpPr>
        <p:grpSpPr>
          <a:xfrm>
            <a:off x="5117640" y="3085736"/>
            <a:ext cx="474294" cy="551291"/>
            <a:chOff x="4727025" y="1332775"/>
            <a:chExt cx="59900" cy="69625"/>
          </a:xfrm>
        </p:grpSpPr>
        <p:sp>
          <p:nvSpPr>
            <p:cNvPr id="479" name="Google Shape;479;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55"/>
          <p:cNvGrpSpPr/>
          <p:nvPr/>
        </p:nvGrpSpPr>
        <p:grpSpPr>
          <a:xfrm>
            <a:off x="5731296" y="2314340"/>
            <a:ext cx="555653" cy="557031"/>
            <a:chOff x="4820425" y="1329900"/>
            <a:chExt cx="70175" cy="70350"/>
          </a:xfrm>
        </p:grpSpPr>
        <p:sp>
          <p:nvSpPr>
            <p:cNvPr id="482" name="Google Shape;482;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55"/>
          <p:cNvGrpSpPr/>
          <p:nvPr/>
        </p:nvGrpSpPr>
        <p:grpSpPr>
          <a:xfrm>
            <a:off x="6357664" y="2318845"/>
            <a:ext cx="582574" cy="533871"/>
            <a:chOff x="4903200" y="1331525"/>
            <a:chExt cx="73575" cy="67425"/>
          </a:xfrm>
        </p:grpSpPr>
        <p:sp>
          <p:nvSpPr>
            <p:cNvPr id="487" name="Google Shape;487;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55"/>
          <p:cNvGrpSpPr/>
          <p:nvPr/>
        </p:nvGrpSpPr>
        <p:grpSpPr>
          <a:xfrm>
            <a:off x="5717142" y="3078709"/>
            <a:ext cx="583960" cy="565345"/>
            <a:chOff x="4815575" y="1416800"/>
            <a:chExt cx="73750" cy="71400"/>
          </a:xfrm>
        </p:grpSpPr>
        <p:sp>
          <p:nvSpPr>
            <p:cNvPr id="490" name="Google Shape;490;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55"/>
          <p:cNvGrpSpPr/>
          <p:nvPr/>
        </p:nvGrpSpPr>
        <p:grpSpPr>
          <a:xfrm>
            <a:off x="6351924" y="3108896"/>
            <a:ext cx="589898" cy="504970"/>
            <a:chOff x="4902475" y="1418875"/>
            <a:chExt cx="74500" cy="63775"/>
          </a:xfrm>
        </p:grpSpPr>
        <p:sp>
          <p:nvSpPr>
            <p:cNvPr id="494" name="Google Shape;494;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55"/>
          <p:cNvGrpSpPr/>
          <p:nvPr/>
        </p:nvGrpSpPr>
        <p:grpSpPr>
          <a:xfrm>
            <a:off x="5727139" y="3826000"/>
            <a:ext cx="563967" cy="567127"/>
            <a:chOff x="4818100" y="1507675"/>
            <a:chExt cx="71225" cy="71625"/>
          </a:xfrm>
        </p:grpSpPr>
        <p:sp>
          <p:nvSpPr>
            <p:cNvPr id="497" name="Google Shape;497;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55"/>
          <p:cNvGrpSpPr/>
          <p:nvPr/>
        </p:nvGrpSpPr>
        <p:grpSpPr>
          <a:xfrm>
            <a:off x="5040636" y="3829461"/>
            <a:ext cx="628301" cy="588505"/>
            <a:chOff x="4721450" y="1509475"/>
            <a:chExt cx="79350" cy="74325"/>
          </a:xfrm>
        </p:grpSpPr>
        <p:sp>
          <p:nvSpPr>
            <p:cNvPr id="502" name="Google Shape;502;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55"/>
          <p:cNvGrpSpPr/>
          <p:nvPr/>
        </p:nvGrpSpPr>
        <p:grpSpPr>
          <a:xfrm>
            <a:off x="6386170" y="3814027"/>
            <a:ext cx="557038" cy="562772"/>
            <a:chOff x="4906800" y="1507500"/>
            <a:chExt cx="70350" cy="71075"/>
          </a:xfrm>
        </p:grpSpPr>
        <p:sp>
          <p:nvSpPr>
            <p:cNvPr id="507" name="Google Shape;507;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55"/>
          <p:cNvGrpSpPr/>
          <p:nvPr/>
        </p:nvGrpSpPr>
        <p:grpSpPr>
          <a:xfrm>
            <a:off x="4423778" y="2340963"/>
            <a:ext cx="517934" cy="517934"/>
            <a:chOff x="3736598" y="2170606"/>
            <a:chExt cx="404889" cy="404889"/>
          </a:xfrm>
        </p:grpSpPr>
        <p:sp>
          <p:nvSpPr>
            <p:cNvPr id="513" name="Google Shape;513;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55"/>
          <p:cNvGrpSpPr/>
          <p:nvPr/>
        </p:nvGrpSpPr>
        <p:grpSpPr>
          <a:xfrm>
            <a:off x="3690839" y="2341061"/>
            <a:ext cx="586986" cy="517740"/>
            <a:chOff x="3161917" y="2170682"/>
            <a:chExt cx="458870" cy="404737"/>
          </a:xfrm>
        </p:grpSpPr>
        <p:sp>
          <p:nvSpPr>
            <p:cNvPr id="518" name="Google Shape;518;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5"/>
          <p:cNvGrpSpPr/>
          <p:nvPr/>
        </p:nvGrpSpPr>
        <p:grpSpPr>
          <a:xfrm>
            <a:off x="3713860" y="3102400"/>
            <a:ext cx="540943" cy="517963"/>
            <a:chOff x="3179914" y="2889488"/>
            <a:chExt cx="422876" cy="404911"/>
          </a:xfrm>
        </p:grpSpPr>
        <p:sp>
          <p:nvSpPr>
            <p:cNvPr id="522" name="Google Shape;522;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55"/>
          <p:cNvGrpSpPr/>
          <p:nvPr/>
        </p:nvGrpSpPr>
        <p:grpSpPr>
          <a:xfrm>
            <a:off x="4414654" y="3102358"/>
            <a:ext cx="536180" cy="518047"/>
            <a:chOff x="3729467" y="2889422"/>
            <a:chExt cx="419153" cy="404977"/>
          </a:xfrm>
        </p:grpSpPr>
        <p:sp>
          <p:nvSpPr>
            <p:cNvPr id="529" name="Google Shape;529;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55"/>
          <p:cNvGrpSpPr/>
          <p:nvPr/>
        </p:nvGrpSpPr>
        <p:grpSpPr>
          <a:xfrm>
            <a:off x="1951688" y="3445787"/>
            <a:ext cx="965351" cy="134611"/>
            <a:chOff x="4411970" y="2962952"/>
            <a:chExt cx="706544" cy="104212"/>
          </a:xfrm>
        </p:grpSpPr>
        <p:sp>
          <p:nvSpPr>
            <p:cNvPr id="537" name="Google Shape;537;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5"/>
          <p:cNvGrpSpPr/>
          <p:nvPr/>
        </p:nvGrpSpPr>
        <p:grpSpPr>
          <a:xfrm>
            <a:off x="1951688" y="3041077"/>
            <a:ext cx="960158" cy="289172"/>
            <a:chOff x="4411970" y="2726085"/>
            <a:chExt cx="643107" cy="193659"/>
          </a:xfrm>
        </p:grpSpPr>
        <p:sp>
          <p:nvSpPr>
            <p:cNvPr id="542" name="Google Shape;542;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5"/>
          <p:cNvGrpSpPr/>
          <p:nvPr/>
        </p:nvGrpSpPr>
        <p:grpSpPr>
          <a:xfrm>
            <a:off x="960185" y="3295400"/>
            <a:ext cx="811503" cy="252584"/>
            <a:chOff x="4411970" y="4340222"/>
            <a:chExt cx="779467" cy="242683"/>
          </a:xfrm>
        </p:grpSpPr>
        <p:sp>
          <p:nvSpPr>
            <p:cNvPr id="546" name="Google Shape;546;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55"/>
          <p:cNvGrpSpPr/>
          <p:nvPr/>
        </p:nvGrpSpPr>
        <p:grpSpPr>
          <a:xfrm>
            <a:off x="1951688" y="2709308"/>
            <a:ext cx="965160" cy="216230"/>
            <a:chOff x="4411970" y="2468674"/>
            <a:chExt cx="747317" cy="167425"/>
          </a:xfrm>
        </p:grpSpPr>
        <p:sp>
          <p:nvSpPr>
            <p:cNvPr id="550" name="Google Shape;550;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55"/>
          <p:cNvSpPr/>
          <p:nvPr/>
        </p:nvSpPr>
        <p:spPr>
          <a:xfrm>
            <a:off x="958435"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55"/>
          <p:cNvGrpSpPr/>
          <p:nvPr/>
        </p:nvGrpSpPr>
        <p:grpSpPr>
          <a:xfrm>
            <a:off x="959254" y="2334687"/>
            <a:ext cx="1959041" cy="208784"/>
            <a:chOff x="6336019" y="3733725"/>
            <a:chExt cx="2566206" cy="351310"/>
          </a:xfrm>
        </p:grpSpPr>
        <p:sp>
          <p:nvSpPr>
            <p:cNvPr id="554" name="Google Shape;554;p5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55"/>
          <p:cNvGrpSpPr/>
          <p:nvPr/>
        </p:nvGrpSpPr>
        <p:grpSpPr>
          <a:xfrm>
            <a:off x="1951688" y="3950602"/>
            <a:ext cx="946551" cy="153200"/>
            <a:chOff x="4404545" y="3301592"/>
            <a:chExt cx="782403" cy="129272"/>
          </a:xfrm>
        </p:grpSpPr>
        <p:sp>
          <p:nvSpPr>
            <p:cNvPr id="559" name="Google Shape;559;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5"/>
          <p:cNvGrpSpPr/>
          <p:nvPr/>
        </p:nvGrpSpPr>
        <p:grpSpPr>
          <a:xfrm>
            <a:off x="1951688" y="3695937"/>
            <a:ext cx="962257" cy="139127"/>
            <a:chOff x="4411970" y="3131459"/>
            <a:chExt cx="710520" cy="117397"/>
          </a:xfrm>
        </p:grpSpPr>
        <p:sp>
          <p:nvSpPr>
            <p:cNvPr id="562" name="Google Shape;562;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64" name="Google Shape;564;p55"/>
          <p:cNvSpPr/>
          <p:nvPr/>
        </p:nvSpPr>
        <p:spPr>
          <a:xfrm>
            <a:off x="1951688"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55"/>
          <p:cNvGrpSpPr/>
          <p:nvPr/>
        </p:nvGrpSpPr>
        <p:grpSpPr>
          <a:xfrm>
            <a:off x="951833" y="3621603"/>
            <a:ext cx="823838" cy="458988"/>
            <a:chOff x="4411970" y="1801825"/>
            <a:chExt cx="734586" cy="409262"/>
          </a:xfrm>
        </p:grpSpPr>
        <p:sp>
          <p:nvSpPr>
            <p:cNvPr id="566" name="Google Shape;566;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55"/>
          <p:cNvGrpSpPr/>
          <p:nvPr/>
        </p:nvGrpSpPr>
        <p:grpSpPr>
          <a:xfrm>
            <a:off x="3056804" y="2339173"/>
            <a:ext cx="521514" cy="521514"/>
            <a:chOff x="5681300" y="2527788"/>
            <a:chExt cx="805800" cy="805800"/>
          </a:xfrm>
        </p:grpSpPr>
        <p:sp>
          <p:nvSpPr>
            <p:cNvPr id="569" name="Google Shape;569;p5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5"/>
          <p:cNvGrpSpPr/>
          <p:nvPr/>
        </p:nvGrpSpPr>
        <p:grpSpPr>
          <a:xfrm>
            <a:off x="3051044" y="3094865"/>
            <a:ext cx="533033" cy="533033"/>
            <a:chOff x="4049800" y="640400"/>
            <a:chExt cx="858900" cy="858900"/>
          </a:xfrm>
        </p:grpSpPr>
        <p:sp>
          <p:nvSpPr>
            <p:cNvPr id="572" name="Google Shape;572;p5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55"/>
          <p:cNvGrpSpPr/>
          <p:nvPr/>
        </p:nvGrpSpPr>
        <p:grpSpPr>
          <a:xfrm>
            <a:off x="2976527" y="3772543"/>
            <a:ext cx="682068" cy="682068"/>
            <a:chOff x="5080188" y="927900"/>
            <a:chExt cx="961200" cy="961200"/>
          </a:xfrm>
        </p:grpSpPr>
        <p:sp>
          <p:nvSpPr>
            <p:cNvPr id="575" name="Google Shape;575;p5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5"/>
          <p:cNvGrpSpPr/>
          <p:nvPr/>
        </p:nvGrpSpPr>
        <p:grpSpPr>
          <a:xfrm>
            <a:off x="4440026" y="3869234"/>
            <a:ext cx="505650" cy="504006"/>
            <a:chOff x="6039282" y="1042577"/>
            <a:chExt cx="734315" cy="731929"/>
          </a:xfrm>
        </p:grpSpPr>
        <p:sp>
          <p:nvSpPr>
            <p:cNvPr id="584" name="Google Shape;584;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55"/>
          <p:cNvGrpSpPr/>
          <p:nvPr/>
        </p:nvGrpSpPr>
        <p:grpSpPr>
          <a:xfrm>
            <a:off x="5052628" y="2298862"/>
            <a:ext cx="567744" cy="602136"/>
            <a:chOff x="1825800" y="1651625"/>
            <a:chExt cx="539989" cy="571775"/>
          </a:xfrm>
        </p:grpSpPr>
        <p:sp>
          <p:nvSpPr>
            <p:cNvPr id="606" name="Google Shape;606;p5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5"/>
          <p:cNvGrpSpPr/>
          <p:nvPr/>
        </p:nvGrpSpPr>
        <p:grpSpPr>
          <a:xfrm>
            <a:off x="3727557" y="3855579"/>
            <a:ext cx="508123" cy="507955"/>
            <a:chOff x="1897577" y="2802432"/>
            <a:chExt cx="492176" cy="492014"/>
          </a:xfrm>
        </p:grpSpPr>
        <p:sp>
          <p:nvSpPr>
            <p:cNvPr id="611" name="Google Shape;611;p5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55"/>
          <p:cNvGrpSpPr/>
          <p:nvPr/>
        </p:nvGrpSpPr>
        <p:grpSpPr>
          <a:xfrm>
            <a:off x="959087" y="4169123"/>
            <a:ext cx="809227" cy="200842"/>
            <a:chOff x="2013045" y="4813233"/>
            <a:chExt cx="921986" cy="228854"/>
          </a:xfrm>
        </p:grpSpPr>
        <p:sp>
          <p:nvSpPr>
            <p:cNvPr id="624" name="Google Shape;624;p5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55"/>
          <p:cNvGrpSpPr/>
          <p:nvPr/>
        </p:nvGrpSpPr>
        <p:grpSpPr>
          <a:xfrm>
            <a:off x="967547" y="2656004"/>
            <a:ext cx="792421" cy="269941"/>
            <a:chOff x="1046767" y="4756633"/>
            <a:chExt cx="859646" cy="292841"/>
          </a:xfrm>
        </p:grpSpPr>
        <p:sp>
          <p:nvSpPr>
            <p:cNvPr id="627" name="Google Shape;627;p5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55"/>
          <p:cNvSpPr/>
          <p:nvPr/>
        </p:nvSpPr>
        <p:spPr>
          <a:xfrm>
            <a:off x="7401300"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7100754"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7723043"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8017748"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55"/>
          <p:cNvGrpSpPr/>
          <p:nvPr/>
        </p:nvGrpSpPr>
        <p:grpSpPr>
          <a:xfrm>
            <a:off x="7103403" y="2550562"/>
            <a:ext cx="166473" cy="141497"/>
            <a:chOff x="4660325" y="1866850"/>
            <a:chExt cx="68350" cy="58100"/>
          </a:xfrm>
        </p:grpSpPr>
        <p:sp>
          <p:nvSpPr>
            <p:cNvPr id="635" name="Google Shape;635;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5"/>
          <p:cNvGrpSpPr/>
          <p:nvPr/>
        </p:nvGrpSpPr>
        <p:grpSpPr>
          <a:xfrm>
            <a:off x="7412747" y="2576286"/>
            <a:ext cx="162515" cy="90049"/>
            <a:chOff x="4791775" y="1877500"/>
            <a:chExt cx="66725" cy="36975"/>
          </a:xfrm>
        </p:grpSpPr>
        <p:sp>
          <p:nvSpPr>
            <p:cNvPr id="638" name="Google Shape;638;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5"/>
          <p:cNvGrpSpPr/>
          <p:nvPr/>
        </p:nvGrpSpPr>
        <p:grpSpPr>
          <a:xfrm>
            <a:off x="7734460" y="2576286"/>
            <a:ext cx="144979" cy="90049"/>
            <a:chOff x="4923925" y="1877500"/>
            <a:chExt cx="59525" cy="36975"/>
          </a:xfrm>
        </p:grpSpPr>
        <p:sp>
          <p:nvSpPr>
            <p:cNvPr id="641" name="Google Shape;641;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55"/>
          <p:cNvGrpSpPr/>
          <p:nvPr/>
        </p:nvGrpSpPr>
        <p:grpSpPr>
          <a:xfrm>
            <a:off x="8028952" y="2558477"/>
            <a:ext cx="141447" cy="125667"/>
            <a:chOff x="5058450" y="1870100"/>
            <a:chExt cx="58075" cy="51600"/>
          </a:xfrm>
        </p:grpSpPr>
        <p:sp>
          <p:nvSpPr>
            <p:cNvPr id="644" name="Google Shape;644;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55"/>
          <p:cNvGrpSpPr/>
          <p:nvPr/>
        </p:nvGrpSpPr>
        <p:grpSpPr>
          <a:xfrm>
            <a:off x="7443466" y="2980885"/>
            <a:ext cx="101077" cy="107645"/>
            <a:chOff x="4811425" y="2065025"/>
            <a:chExt cx="41500" cy="44200"/>
          </a:xfrm>
        </p:grpSpPr>
        <p:sp>
          <p:nvSpPr>
            <p:cNvPr id="647" name="Google Shape;647;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55"/>
          <p:cNvGrpSpPr/>
          <p:nvPr/>
        </p:nvGrpSpPr>
        <p:grpSpPr>
          <a:xfrm>
            <a:off x="7735904" y="2981098"/>
            <a:ext cx="120867" cy="107218"/>
            <a:chOff x="4929875" y="2065025"/>
            <a:chExt cx="49625" cy="44025"/>
          </a:xfrm>
        </p:grpSpPr>
        <p:sp>
          <p:nvSpPr>
            <p:cNvPr id="650" name="Google Shape;650;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55"/>
          <p:cNvGrpSpPr/>
          <p:nvPr/>
        </p:nvGrpSpPr>
        <p:grpSpPr>
          <a:xfrm>
            <a:off x="8064572" y="2984112"/>
            <a:ext cx="70206" cy="101191"/>
            <a:chOff x="5083925" y="2066350"/>
            <a:chExt cx="28825" cy="41550"/>
          </a:xfrm>
        </p:grpSpPr>
        <p:sp>
          <p:nvSpPr>
            <p:cNvPr id="653" name="Google Shape;653;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55"/>
          <p:cNvGrpSpPr/>
          <p:nvPr/>
        </p:nvGrpSpPr>
        <p:grpSpPr>
          <a:xfrm>
            <a:off x="7096126" y="2999759"/>
            <a:ext cx="181026" cy="69896"/>
            <a:chOff x="4659775" y="2072775"/>
            <a:chExt cx="74325" cy="28700"/>
          </a:xfrm>
        </p:grpSpPr>
        <p:sp>
          <p:nvSpPr>
            <p:cNvPr id="656" name="Google Shape;656;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5"/>
          <p:cNvGrpSpPr/>
          <p:nvPr/>
        </p:nvGrpSpPr>
        <p:grpSpPr>
          <a:xfrm>
            <a:off x="8015982" y="2790324"/>
            <a:ext cx="167387" cy="89197"/>
            <a:chOff x="4662475" y="1976500"/>
            <a:chExt cx="68725" cy="36625"/>
          </a:xfrm>
        </p:grpSpPr>
        <p:sp>
          <p:nvSpPr>
            <p:cNvPr id="660" name="Google Shape;660;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5"/>
          <p:cNvGrpSpPr/>
          <p:nvPr/>
        </p:nvGrpSpPr>
        <p:grpSpPr>
          <a:xfrm>
            <a:off x="7712887" y="2793764"/>
            <a:ext cx="166899" cy="82317"/>
            <a:chOff x="4920150" y="1977875"/>
            <a:chExt cx="68525" cy="33800"/>
          </a:xfrm>
        </p:grpSpPr>
        <p:sp>
          <p:nvSpPr>
            <p:cNvPr id="664" name="Google Shape;664;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55"/>
          <p:cNvGrpSpPr/>
          <p:nvPr/>
        </p:nvGrpSpPr>
        <p:grpSpPr>
          <a:xfrm>
            <a:off x="7124044" y="3197682"/>
            <a:ext cx="125190" cy="127859"/>
            <a:chOff x="4676550" y="2160575"/>
            <a:chExt cx="51400" cy="52500"/>
          </a:xfrm>
        </p:grpSpPr>
        <p:sp>
          <p:nvSpPr>
            <p:cNvPr id="668" name="Google Shape;668;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55"/>
          <p:cNvGrpSpPr/>
          <p:nvPr/>
        </p:nvGrpSpPr>
        <p:grpSpPr>
          <a:xfrm>
            <a:off x="7421302" y="3204714"/>
            <a:ext cx="145405" cy="113794"/>
            <a:chOff x="4768325" y="2163475"/>
            <a:chExt cx="59700" cy="46725"/>
          </a:xfrm>
        </p:grpSpPr>
        <p:sp>
          <p:nvSpPr>
            <p:cNvPr id="672" name="Google Shape;672;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55"/>
          <p:cNvSpPr/>
          <p:nvPr/>
        </p:nvSpPr>
        <p:spPr>
          <a:xfrm>
            <a:off x="7753257"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5"/>
          <p:cNvSpPr/>
          <p:nvPr/>
        </p:nvSpPr>
        <p:spPr>
          <a:xfrm>
            <a:off x="8025633"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p:nvPr/>
        </p:nvSpPr>
        <p:spPr>
          <a:xfrm>
            <a:off x="7127089"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7095061"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7112384"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7746133"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55"/>
          <p:cNvGrpSpPr/>
          <p:nvPr/>
        </p:nvGrpSpPr>
        <p:grpSpPr>
          <a:xfrm>
            <a:off x="7437621" y="3459808"/>
            <a:ext cx="112768" cy="106853"/>
            <a:chOff x="4768575" y="2253950"/>
            <a:chExt cx="46300" cy="43875"/>
          </a:xfrm>
        </p:grpSpPr>
        <p:sp>
          <p:nvSpPr>
            <p:cNvPr id="681" name="Google Shape;681;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5"/>
          <p:cNvGrpSpPr/>
          <p:nvPr/>
        </p:nvGrpSpPr>
        <p:grpSpPr>
          <a:xfrm>
            <a:off x="7737243" y="3948834"/>
            <a:ext cx="118187" cy="146246"/>
            <a:chOff x="4960900" y="2433225"/>
            <a:chExt cx="48525" cy="60050"/>
          </a:xfrm>
        </p:grpSpPr>
        <p:sp>
          <p:nvSpPr>
            <p:cNvPr id="684" name="Google Shape;684;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55"/>
          <p:cNvGrpSpPr/>
          <p:nvPr/>
        </p:nvGrpSpPr>
        <p:grpSpPr>
          <a:xfrm>
            <a:off x="7425808" y="4212895"/>
            <a:ext cx="136394" cy="143810"/>
            <a:chOff x="4854075" y="2527625"/>
            <a:chExt cx="56000" cy="59050"/>
          </a:xfrm>
        </p:grpSpPr>
        <p:sp>
          <p:nvSpPr>
            <p:cNvPr id="687" name="Google Shape;687;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55"/>
          <p:cNvSpPr/>
          <p:nvPr/>
        </p:nvSpPr>
        <p:spPr>
          <a:xfrm>
            <a:off x="7441061"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8019727"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7118991"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55"/>
          <p:cNvGrpSpPr/>
          <p:nvPr/>
        </p:nvGrpSpPr>
        <p:grpSpPr>
          <a:xfrm>
            <a:off x="8050020" y="3676639"/>
            <a:ext cx="99312" cy="160797"/>
            <a:chOff x="5059700" y="2334775"/>
            <a:chExt cx="40775" cy="66025"/>
          </a:xfrm>
        </p:grpSpPr>
        <p:sp>
          <p:nvSpPr>
            <p:cNvPr id="693" name="Google Shape;693;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55"/>
          <p:cNvGrpSpPr/>
          <p:nvPr/>
        </p:nvGrpSpPr>
        <p:grpSpPr>
          <a:xfrm>
            <a:off x="8007184" y="3941771"/>
            <a:ext cx="184984" cy="160371"/>
            <a:chOff x="5037700" y="2430325"/>
            <a:chExt cx="75950" cy="65850"/>
          </a:xfrm>
        </p:grpSpPr>
        <p:sp>
          <p:nvSpPr>
            <p:cNvPr id="703" name="Google Shape;703;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5"/>
          <p:cNvGrpSpPr/>
          <p:nvPr/>
        </p:nvGrpSpPr>
        <p:grpSpPr>
          <a:xfrm>
            <a:off x="7426689" y="3708223"/>
            <a:ext cx="173014" cy="97629"/>
            <a:chOff x="4756975" y="2341800"/>
            <a:chExt cx="91975" cy="51925"/>
          </a:xfrm>
        </p:grpSpPr>
        <p:sp>
          <p:nvSpPr>
            <p:cNvPr id="706" name="Google Shape;706;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55"/>
          <p:cNvGrpSpPr/>
          <p:nvPr/>
        </p:nvGrpSpPr>
        <p:grpSpPr>
          <a:xfrm>
            <a:off x="7693626" y="4196920"/>
            <a:ext cx="212497" cy="175761"/>
            <a:chOff x="4943575" y="2516350"/>
            <a:chExt cx="98675" cy="81700"/>
          </a:xfrm>
        </p:grpSpPr>
        <p:sp>
          <p:nvSpPr>
            <p:cNvPr id="727" name="Google Shape;727;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5"/>
          <p:cNvSpPr/>
          <p:nvPr/>
        </p:nvSpPr>
        <p:spPr>
          <a:xfrm>
            <a:off x="7709169"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8025426"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7127539"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flipH="1">
            <a:off x="7434905"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pSp>
        <p:nvGrpSpPr>
          <p:cNvPr id="814" name="Google Shape;814;p56"/>
          <p:cNvGrpSpPr/>
          <p:nvPr/>
        </p:nvGrpSpPr>
        <p:grpSpPr>
          <a:xfrm>
            <a:off x="752796" y="2869970"/>
            <a:ext cx="2622876" cy="1333540"/>
            <a:chOff x="238125" y="1038125"/>
            <a:chExt cx="7146800" cy="3633625"/>
          </a:xfrm>
        </p:grpSpPr>
        <p:sp>
          <p:nvSpPr>
            <p:cNvPr id="815" name="Google Shape;815;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56"/>
          <p:cNvGrpSpPr/>
          <p:nvPr/>
        </p:nvGrpSpPr>
        <p:grpSpPr>
          <a:xfrm>
            <a:off x="6681268" y="3584496"/>
            <a:ext cx="560636" cy="516497"/>
            <a:chOff x="6652051" y="3714143"/>
            <a:chExt cx="560636" cy="516497"/>
          </a:xfrm>
        </p:grpSpPr>
        <p:grpSp>
          <p:nvGrpSpPr>
            <p:cNvPr id="2388" name="Google Shape;2388;p56"/>
            <p:cNvGrpSpPr/>
            <p:nvPr/>
          </p:nvGrpSpPr>
          <p:grpSpPr>
            <a:xfrm>
              <a:off x="6669657" y="3716715"/>
              <a:ext cx="466768" cy="464314"/>
              <a:chOff x="3139766" y="765669"/>
              <a:chExt cx="886380" cy="881888"/>
            </a:xfrm>
          </p:grpSpPr>
          <p:grpSp>
            <p:nvGrpSpPr>
              <p:cNvPr id="2389" name="Google Shape;2389;p56"/>
              <p:cNvGrpSpPr/>
              <p:nvPr/>
            </p:nvGrpSpPr>
            <p:grpSpPr>
              <a:xfrm>
                <a:off x="3139766" y="765669"/>
                <a:ext cx="886380" cy="881888"/>
                <a:chOff x="3139766" y="765669"/>
                <a:chExt cx="886380" cy="881888"/>
              </a:xfrm>
            </p:grpSpPr>
            <p:sp>
              <p:nvSpPr>
                <p:cNvPr id="2390" name="Google Shape;2390;p56"/>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56"/>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56"/>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6"/>
          <p:cNvGrpSpPr/>
          <p:nvPr/>
        </p:nvGrpSpPr>
        <p:grpSpPr>
          <a:xfrm>
            <a:off x="7679978" y="3065079"/>
            <a:ext cx="104231" cy="320340"/>
            <a:chOff x="7564426" y="3224343"/>
            <a:chExt cx="119985" cy="368801"/>
          </a:xfrm>
        </p:grpSpPr>
        <p:sp>
          <p:nvSpPr>
            <p:cNvPr id="2405" name="Google Shape;2405;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56"/>
          <p:cNvGrpSpPr/>
          <p:nvPr/>
        </p:nvGrpSpPr>
        <p:grpSpPr>
          <a:xfrm>
            <a:off x="7379466" y="3059180"/>
            <a:ext cx="189489" cy="332132"/>
            <a:chOff x="8370831" y="3202002"/>
            <a:chExt cx="218129" cy="382376"/>
          </a:xfrm>
        </p:grpSpPr>
        <p:sp>
          <p:nvSpPr>
            <p:cNvPr id="2408" name="Google Shape;2408;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56"/>
          <p:cNvGrpSpPr/>
          <p:nvPr/>
        </p:nvGrpSpPr>
        <p:grpSpPr>
          <a:xfrm>
            <a:off x="8102855" y="3470312"/>
            <a:ext cx="309429" cy="267000"/>
            <a:chOff x="6742064" y="3750480"/>
            <a:chExt cx="399315" cy="344560"/>
          </a:xfrm>
        </p:grpSpPr>
        <p:sp>
          <p:nvSpPr>
            <p:cNvPr id="2411" name="Google Shape;2411;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56"/>
          <p:cNvGrpSpPr/>
          <p:nvPr/>
        </p:nvGrpSpPr>
        <p:grpSpPr>
          <a:xfrm>
            <a:off x="7641874" y="3821360"/>
            <a:ext cx="180437" cy="281608"/>
            <a:chOff x="7248525" y="3739696"/>
            <a:chExt cx="230531" cy="359790"/>
          </a:xfrm>
        </p:grpSpPr>
        <p:sp>
          <p:nvSpPr>
            <p:cNvPr id="2414" name="Google Shape;2414;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56"/>
          <p:cNvGrpSpPr/>
          <p:nvPr/>
        </p:nvGrpSpPr>
        <p:grpSpPr>
          <a:xfrm>
            <a:off x="7887794" y="3464584"/>
            <a:ext cx="162896" cy="278710"/>
            <a:chOff x="7601242" y="3729267"/>
            <a:chExt cx="222566" cy="380803"/>
          </a:xfrm>
        </p:grpSpPr>
        <p:sp>
          <p:nvSpPr>
            <p:cNvPr id="2417" name="Google Shape;2417;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56"/>
          <p:cNvSpPr/>
          <p:nvPr/>
        </p:nvSpPr>
        <p:spPr>
          <a:xfrm>
            <a:off x="7853820" y="307694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56"/>
          <p:cNvGrpSpPr/>
          <p:nvPr/>
        </p:nvGrpSpPr>
        <p:grpSpPr>
          <a:xfrm>
            <a:off x="7377439" y="3465724"/>
            <a:ext cx="193543" cy="275990"/>
            <a:chOff x="8304647" y="3738687"/>
            <a:chExt cx="225076" cy="320956"/>
          </a:xfrm>
        </p:grpSpPr>
        <p:sp>
          <p:nvSpPr>
            <p:cNvPr id="2421" name="Google Shape;2421;p56"/>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56"/>
          <p:cNvGrpSpPr/>
          <p:nvPr/>
        </p:nvGrpSpPr>
        <p:grpSpPr>
          <a:xfrm>
            <a:off x="7649932" y="3465724"/>
            <a:ext cx="178492" cy="275990"/>
            <a:chOff x="8615101" y="3738687"/>
            <a:chExt cx="207573" cy="320956"/>
          </a:xfrm>
        </p:grpSpPr>
        <p:sp>
          <p:nvSpPr>
            <p:cNvPr id="2425" name="Google Shape;2425;p56"/>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56"/>
          <p:cNvSpPr/>
          <p:nvPr/>
        </p:nvSpPr>
        <p:spPr>
          <a:xfrm>
            <a:off x="8146371" y="3055607"/>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56"/>
          <p:cNvGrpSpPr/>
          <p:nvPr/>
        </p:nvGrpSpPr>
        <p:grpSpPr>
          <a:xfrm>
            <a:off x="7875463" y="3868385"/>
            <a:ext cx="187557" cy="187557"/>
            <a:chOff x="8565775" y="671075"/>
            <a:chExt cx="441000" cy="441000"/>
          </a:xfrm>
        </p:grpSpPr>
        <p:sp>
          <p:nvSpPr>
            <p:cNvPr id="2430" name="Google Shape;2430;p56"/>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56"/>
          <p:cNvSpPr/>
          <p:nvPr/>
        </p:nvSpPr>
        <p:spPr>
          <a:xfrm>
            <a:off x="8160729" y="3864305"/>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flipH="1">
            <a:off x="7384916" y="3830761"/>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56"/>
          <p:cNvGrpSpPr/>
          <p:nvPr/>
        </p:nvGrpSpPr>
        <p:grpSpPr>
          <a:xfrm>
            <a:off x="6029935" y="2940910"/>
            <a:ext cx="587865" cy="517731"/>
            <a:chOff x="6000718" y="3070557"/>
            <a:chExt cx="587865" cy="517731"/>
          </a:xfrm>
        </p:grpSpPr>
        <p:sp>
          <p:nvSpPr>
            <p:cNvPr id="2435" name="Google Shape;2435;p56"/>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56"/>
          <p:cNvGrpSpPr/>
          <p:nvPr/>
        </p:nvGrpSpPr>
        <p:grpSpPr>
          <a:xfrm>
            <a:off x="6044740" y="3584570"/>
            <a:ext cx="557665" cy="516387"/>
            <a:chOff x="6015523" y="3714217"/>
            <a:chExt cx="557665" cy="516387"/>
          </a:xfrm>
        </p:grpSpPr>
        <p:grpSp>
          <p:nvGrpSpPr>
            <p:cNvPr id="2446" name="Google Shape;2446;p56"/>
            <p:cNvGrpSpPr/>
            <p:nvPr/>
          </p:nvGrpSpPr>
          <p:grpSpPr>
            <a:xfrm>
              <a:off x="6036094" y="3716980"/>
              <a:ext cx="529822" cy="510480"/>
              <a:chOff x="3148311" y="-545634"/>
              <a:chExt cx="1006118" cy="969572"/>
            </a:xfrm>
          </p:grpSpPr>
          <p:sp>
            <p:nvSpPr>
              <p:cNvPr id="2447" name="Google Shape;2447;p56"/>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7" name="Google Shape;2457;p56"/>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56"/>
          <p:cNvGrpSpPr/>
          <p:nvPr/>
        </p:nvGrpSpPr>
        <p:grpSpPr>
          <a:xfrm>
            <a:off x="6673522" y="2943981"/>
            <a:ext cx="576302" cy="511871"/>
            <a:chOff x="6644304" y="3073628"/>
            <a:chExt cx="576302" cy="511871"/>
          </a:xfrm>
        </p:grpSpPr>
        <p:grpSp>
          <p:nvGrpSpPr>
            <p:cNvPr id="2459" name="Google Shape;2459;p56"/>
            <p:cNvGrpSpPr/>
            <p:nvPr/>
          </p:nvGrpSpPr>
          <p:grpSpPr>
            <a:xfrm>
              <a:off x="6712169" y="3073651"/>
              <a:ext cx="481611" cy="506713"/>
              <a:chOff x="1833536" y="-546641"/>
              <a:chExt cx="914567" cy="962419"/>
            </a:xfrm>
          </p:grpSpPr>
          <p:grpSp>
            <p:nvGrpSpPr>
              <p:cNvPr id="2460" name="Google Shape;2460;p56"/>
              <p:cNvGrpSpPr/>
              <p:nvPr/>
            </p:nvGrpSpPr>
            <p:grpSpPr>
              <a:xfrm>
                <a:off x="1833536" y="-524249"/>
                <a:ext cx="914567" cy="940027"/>
                <a:chOff x="1833536" y="-524249"/>
                <a:chExt cx="914567" cy="940027"/>
              </a:xfrm>
            </p:grpSpPr>
            <p:sp>
              <p:nvSpPr>
                <p:cNvPr id="2461" name="Google Shape;2461;p56"/>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56"/>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6"/>
          <p:cNvGrpSpPr/>
          <p:nvPr/>
        </p:nvGrpSpPr>
        <p:grpSpPr>
          <a:xfrm>
            <a:off x="5938558" y="1033351"/>
            <a:ext cx="2435960" cy="1297725"/>
            <a:chOff x="233350" y="949250"/>
            <a:chExt cx="7137300" cy="3802300"/>
          </a:xfrm>
        </p:grpSpPr>
        <p:sp>
          <p:nvSpPr>
            <p:cNvPr id="2472" name="Google Shape;2472;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56"/>
          <p:cNvGrpSpPr/>
          <p:nvPr/>
        </p:nvGrpSpPr>
        <p:grpSpPr>
          <a:xfrm>
            <a:off x="731715" y="995041"/>
            <a:ext cx="2665073" cy="1317140"/>
            <a:chOff x="793334" y="1192826"/>
            <a:chExt cx="2665073" cy="1317140"/>
          </a:xfrm>
        </p:grpSpPr>
        <p:sp>
          <p:nvSpPr>
            <p:cNvPr id="2524" name="Google Shape;2524;p56"/>
            <p:cNvSpPr/>
            <p:nvPr/>
          </p:nvSpPr>
          <p:spPr>
            <a:xfrm>
              <a:off x="2759899" y="2034536"/>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1460410" y="1905428"/>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1309917" y="1312268"/>
              <a:ext cx="14" cy="14"/>
            </a:xfrm>
            <a:custGeom>
              <a:rect b="b" l="l" r="r" t="t"/>
              <a:pathLst>
                <a:path extrusionOk="0" h="1" w="1">
                  <a:moveTo>
                    <a:pt x="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2229209" y="2179503"/>
              <a:ext cx="54" cy="109"/>
            </a:xfrm>
            <a:custGeom>
              <a:rect b="b" l="l" r="r" t="t"/>
              <a:pathLst>
                <a:path extrusionOk="0" h="8" w="4">
                  <a:moveTo>
                    <a:pt x="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2233106" y="2183400"/>
              <a:ext cx="109" cy="68"/>
            </a:xfrm>
            <a:custGeom>
              <a:rect b="b" l="l" r="r" t="t"/>
              <a:pathLst>
                <a:path extrusionOk="0" h="5" w="8">
                  <a:moveTo>
                    <a:pt x="7"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2229915" y="2180508"/>
              <a:ext cx="163" cy="149"/>
            </a:xfrm>
            <a:custGeom>
              <a:rect b="b" l="l" r="r" t="t"/>
              <a:pathLst>
                <a:path extrusionOk="0" h="11" w="12">
                  <a:moveTo>
                    <a:pt x="11"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2230200" y="2180834"/>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2229399" y="2179843"/>
              <a:ext cx="149" cy="149"/>
            </a:xfrm>
            <a:custGeom>
              <a:rect b="b" l="l" r="r" t="t"/>
              <a:pathLst>
                <a:path extrusionOk="0" h="11" w="11">
                  <a:moveTo>
                    <a:pt x="11"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2229684" y="2180169"/>
              <a:ext cx="109" cy="163"/>
            </a:xfrm>
            <a:custGeom>
              <a:rect b="b" l="l" r="r" t="t"/>
              <a:pathLst>
                <a:path extrusionOk="0" h="12" w="8">
                  <a:moveTo>
                    <a:pt x="7"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2230485" y="2181173"/>
              <a:ext cx="163" cy="204"/>
            </a:xfrm>
            <a:custGeom>
              <a:rect b="b" l="l" r="r" t="t"/>
              <a:pathLst>
                <a:path extrusionOk="0" h="15" w="12">
                  <a:moveTo>
                    <a:pt x="1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2232156" y="2182830"/>
              <a:ext cx="149" cy="109"/>
            </a:xfrm>
            <a:custGeom>
              <a:rect b="b" l="l" r="r" t="t"/>
              <a:pathLst>
                <a:path extrusionOk="0" h="8" w="11">
                  <a:moveTo>
                    <a:pt x="1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2231870" y="2182545"/>
              <a:ext cx="109" cy="163"/>
            </a:xfrm>
            <a:custGeom>
              <a:rect b="b" l="l" r="r" t="t"/>
              <a:pathLst>
                <a:path extrusionOk="0" h="12" w="8">
                  <a:moveTo>
                    <a:pt x="7"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2232821" y="2183264"/>
              <a:ext cx="109" cy="54"/>
            </a:xfrm>
            <a:custGeom>
              <a:rect b="b" l="l" r="r" t="t"/>
              <a:pathLst>
                <a:path extrusionOk="0" h="4" w="8">
                  <a:moveTo>
                    <a:pt x="7"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2231205" y="2181974"/>
              <a:ext cx="149" cy="109"/>
            </a:xfrm>
            <a:custGeom>
              <a:rect b="b" l="l" r="r" t="t"/>
              <a:pathLst>
                <a:path extrusionOk="0" h="8" w="11">
                  <a:moveTo>
                    <a:pt x="1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2231531" y="2182259"/>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2230771" y="2181553"/>
              <a:ext cx="163" cy="109"/>
            </a:xfrm>
            <a:custGeom>
              <a:rect b="b" l="l" r="r" t="t"/>
              <a:pathLst>
                <a:path extrusionOk="0" h="8" w="12">
                  <a:moveTo>
                    <a:pt x="1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2232481" y="2183074"/>
              <a:ext cx="163" cy="54"/>
            </a:xfrm>
            <a:custGeom>
              <a:rect b="b" l="l" r="r" t="t"/>
              <a:pathLst>
                <a:path extrusionOk="0" h="4" w="12">
                  <a:moveTo>
                    <a:pt x="1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2185707" y="2266820"/>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2182435" y="2266725"/>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2184336" y="2266820"/>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2186236" y="2266779"/>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2188178" y="2266019"/>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2187893" y="2266250"/>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2187608" y="2266440"/>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2186712" y="2266725"/>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2201728" y="225032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2193881" y="2234886"/>
              <a:ext cx="109" cy="54"/>
            </a:xfrm>
            <a:custGeom>
              <a:rect b="b" l="l" r="r" t="t"/>
              <a:pathLst>
                <a:path extrusionOk="0" h="4" w="8">
                  <a:moveTo>
                    <a:pt x="8"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2203113" y="225041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2195021" y="223568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2195211" y="223593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2200927" y="2250228"/>
              <a:ext cx="95" cy="14"/>
            </a:xfrm>
            <a:custGeom>
              <a:rect b="b" l="l" r="r" t="t"/>
              <a:pathLst>
                <a:path extrusionOk="0" h="1" w="7">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2194600" y="2235361"/>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2194315" y="2235117"/>
              <a:ext cx="54" cy="68"/>
            </a:xfrm>
            <a:custGeom>
              <a:rect b="b" l="l" r="r" t="t"/>
              <a:pathLst>
                <a:path extrusionOk="0" h="5" w="4">
                  <a:moveTo>
                    <a:pt x="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2203588" y="225041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2195116" y="223583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2194831" y="2235497"/>
              <a:ext cx="68" cy="68"/>
            </a:xfrm>
            <a:custGeom>
              <a:rect b="b" l="l" r="r" t="t"/>
              <a:pathLst>
                <a:path extrusionOk="0" h="5" w="5">
                  <a:moveTo>
                    <a:pt x="4"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2206005" y="2249468"/>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2205625" y="2249753"/>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2258102" y="2213298"/>
              <a:ext cx="68" cy="68"/>
            </a:xfrm>
            <a:custGeom>
              <a:rect b="b" l="l" r="r" t="t"/>
              <a:pathLst>
                <a:path extrusionOk="0" h="5" w="5">
                  <a:moveTo>
                    <a:pt x="4"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2257722" y="2213732"/>
              <a:ext cx="109" cy="149"/>
            </a:xfrm>
            <a:custGeom>
              <a:rect b="b" l="l" r="r" t="t"/>
              <a:pathLst>
                <a:path extrusionOk="0" h="11" w="8">
                  <a:moveTo>
                    <a:pt x="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2257152" y="2214533"/>
              <a:ext cx="54" cy="109"/>
            </a:xfrm>
            <a:custGeom>
              <a:rect b="b" l="l" r="r" t="t"/>
              <a:pathLst>
                <a:path extrusionOk="0" h="8" w="4">
                  <a:moveTo>
                    <a:pt x="4"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2257437" y="2214153"/>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2258482" y="2212687"/>
              <a:ext cx="109" cy="149"/>
            </a:xfrm>
            <a:custGeom>
              <a:rect b="b" l="l" r="r" t="t"/>
              <a:pathLst>
                <a:path extrusionOk="0" h="11" w="8">
                  <a:moveTo>
                    <a:pt x="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2204865" y="2250133"/>
              <a:ext cx="163" cy="68"/>
            </a:xfrm>
            <a:custGeom>
              <a:rect b="b" l="l" r="r" t="t"/>
              <a:pathLst>
                <a:path extrusionOk="0" h="5" w="12">
                  <a:moveTo>
                    <a:pt x="1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2258822" y="2212211"/>
              <a:ext cx="109" cy="149"/>
            </a:xfrm>
            <a:custGeom>
              <a:rect b="b" l="l" r="r" t="t"/>
              <a:pathLst>
                <a:path extrusionOk="0" h="11" w="8">
                  <a:moveTo>
                    <a:pt x="7"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2205245" y="2249943"/>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2204485" y="2250283"/>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2278916" y="2252890"/>
              <a:ext cx="258" cy="163"/>
            </a:xfrm>
            <a:custGeom>
              <a:rect b="b" l="l" r="r" t="t"/>
              <a:pathLst>
                <a:path extrusionOk="0" h="12" w="19">
                  <a:moveTo>
                    <a:pt x="1" y="1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2276445" y="225360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2276119" y="2239584"/>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2277111" y="2239869"/>
              <a:ext cx="109" cy="68"/>
            </a:xfrm>
            <a:custGeom>
              <a:rect b="b" l="l" r="r" t="t"/>
              <a:pathLst>
                <a:path extrusionOk="0" h="5" w="8">
                  <a:moveTo>
                    <a:pt x="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2276595" y="2239679"/>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2277735" y="2240154"/>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2278210" y="2240439"/>
              <a:ext cx="149" cy="109"/>
            </a:xfrm>
            <a:custGeom>
              <a:rect b="b" l="l" r="r" t="t"/>
              <a:pathLst>
                <a:path extrusionOk="0" h="8" w="11">
                  <a:moveTo>
                    <a:pt x="1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2278726" y="2240779"/>
              <a:ext cx="163" cy="54"/>
            </a:xfrm>
            <a:custGeom>
              <a:rect b="b" l="l" r="r" t="t"/>
              <a:pathLst>
                <a:path extrusionOk="0" h="4" w="12">
                  <a:moveTo>
                    <a:pt x="1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2277396" y="2253460"/>
              <a:ext cx="299" cy="68"/>
            </a:xfrm>
            <a:custGeom>
              <a:rect b="b" l="l" r="r" t="t"/>
              <a:pathLst>
                <a:path extrusionOk="0" h="5" w="22">
                  <a:moveTo>
                    <a:pt x="1" y="4"/>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2276921" y="2253514"/>
              <a:ext cx="394" cy="54"/>
            </a:xfrm>
            <a:custGeom>
              <a:rect b="b" l="l" r="r" t="t"/>
              <a:pathLst>
                <a:path extrusionOk="0" h="4" w="29">
                  <a:moveTo>
                    <a:pt x="1" y="4"/>
                  </a:moveTo>
                  <a:lnTo>
                    <a:pt x="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2277776" y="2253419"/>
              <a:ext cx="299" cy="54"/>
            </a:xfrm>
            <a:custGeom>
              <a:rect b="b" l="l" r="r" t="t"/>
              <a:pathLst>
                <a:path extrusionOk="0" h="4" w="22">
                  <a:moveTo>
                    <a:pt x="1" y="4"/>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2276595" y="2253609"/>
              <a:ext cx="299" cy="14"/>
            </a:xfrm>
            <a:custGeom>
              <a:rect b="b" l="l" r="r" t="t"/>
              <a:pathLst>
                <a:path extrusionOk="0" h="1" w="22">
                  <a:moveTo>
                    <a:pt x="0" y="0"/>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2275644" y="225355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2252019" y="2279556"/>
              <a:ext cx="149" cy="353"/>
            </a:xfrm>
            <a:custGeom>
              <a:rect b="b" l="l" r="r" t="t"/>
              <a:pathLst>
                <a:path extrusionOk="0" h="26" w="11">
                  <a:moveTo>
                    <a:pt x="11" y="1"/>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2193595" y="2177277"/>
              <a:ext cx="353" cy="14"/>
            </a:xfrm>
            <a:custGeom>
              <a:rect b="b" l="l" r="r" t="t"/>
              <a:pathLst>
                <a:path extrusionOk="0" h="1" w="26">
                  <a:moveTo>
                    <a:pt x="2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2185897" y="2177697"/>
              <a:ext cx="394" cy="14"/>
            </a:xfrm>
            <a:custGeom>
              <a:rect b="b" l="l" r="r" t="t"/>
              <a:pathLst>
                <a:path extrusionOk="0" h="1" w="29">
                  <a:moveTo>
                    <a:pt x="29"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2200113" y="2177372"/>
              <a:ext cx="625" cy="109"/>
            </a:xfrm>
            <a:custGeom>
              <a:rect b="b" l="l" r="r" t="t"/>
              <a:pathLst>
                <a:path extrusionOk="0" h="8" w="46">
                  <a:moveTo>
                    <a:pt x="46"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2192889" y="2177317"/>
              <a:ext cx="394" cy="14"/>
            </a:xfrm>
            <a:custGeom>
              <a:rect b="b" l="l" r="r" t="t"/>
              <a:pathLst>
                <a:path extrusionOk="0" h="1" w="29">
                  <a:moveTo>
                    <a:pt x="2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2197492" y="2177277"/>
              <a:ext cx="774" cy="14"/>
            </a:xfrm>
            <a:custGeom>
              <a:rect b="b" l="l" r="r" t="t"/>
              <a:pathLst>
                <a:path extrusionOk="0" h="1" w="57">
                  <a:moveTo>
                    <a:pt x="57"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2198497" y="2177277"/>
              <a:ext cx="679" cy="54"/>
            </a:xfrm>
            <a:custGeom>
              <a:rect b="b" l="l" r="r" t="t"/>
              <a:pathLst>
                <a:path extrusionOk="0" h="4" w="50">
                  <a:moveTo>
                    <a:pt x="49"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2197261" y="217722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2195401" y="217727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2136421" y="2173421"/>
              <a:ext cx="679" cy="149"/>
            </a:xfrm>
            <a:custGeom>
              <a:rect b="b" l="l" r="r" t="t"/>
              <a:pathLst>
                <a:path extrusionOk="0" h="11" w="50">
                  <a:moveTo>
                    <a:pt x="0" y="11"/>
                  </a:moveTo>
                  <a:lnTo>
                    <a:pt x="4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2199257" y="2177317"/>
              <a:ext cx="679" cy="68"/>
            </a:xfrm>
            <a:custGeom>
              <a:rect b="b" l="l" r="r" t="t"/>
              <a:pathLst>
                <a:path extrusionOk="0" h="5" w="50">
                  <a:moveTo>
                    <a:pt x="49"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2187852" y="2177562"/>
              <a:ext cx="394" cy="14"/>
            </a:xfrm>
            <a:custGeom>
              <a:rect b="b" l="l" r="r" t="t"/>
              <a:pathLst>
                <a:path extrusionOk="0" h="1" w="29">
                  <a:moveTo>
                    <a:pt x="28"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2187323" y="2177602"/>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2186847" y="2177602"/>
              <a:ext cx="258" cy="14"/>
            </a:xfrm>
            <a:custGeom>
              <a:rect b="b" l="l" r="r" t="t"/>
              <a:pathLst>
                <a:path extrusionOk="0" h="1" w="19">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2200832" y="2177467"/>
              <a:ext cx="475" cy="109"/>
            </a:xfrm>
            <a:custGeom>
              <a:rect b="b" l="l" r="r" t="t"/>
              <a:pathLst>
                <a:path extrusionOk="0" h="8" w="35">
                  <a:moveTo>
                    <a:pt x="35"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2186372" y="2177657"/>
              <a:ext cx="353" cy="14"/>
            </a:xfrm>
            <a:custGeom>
              <a:rect b="b" l="l" r="r" t="t"/>
              <a:pathLst>
                <a:path extrusionOk="0" h="1" w="26">
                  <a:moveTo>
                    <a:pt x="2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2192075" y="2177317"/>
              <a:ext cx="489" cy="14"/>
            </a:xfrm>
            <a:custGeom>
              <a:rect b="b" l="l" r="r" t="t"/>
              <a:pathLst>
                <a:path extrusionOk="0" h="1" w="36">
                  <a:moveTo>
                    <a:pt x="36"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2191219" y="2177372"/>
              <a:ext cx="394" cy="14"/>
            </a:xfrm>
            <a:custGeom>
              <a:rect b="b" l="l" r="r" t="t"/>
              <a:pathLst>
                <a:path extrusionOk="0" h="1" w="29">
                  <a:moveTo>
                    <a:pt x="29"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2190513" y="2177412"/>
              <a:ext cx="394" cy="14"/>
            </a:xfrm>
            <a:custGeom>
              <a:rect b="b" l="l" r="r" t="t"/>
              <a:pathLst>
                <a:path extrusionOk="0" h="1" w="29">
                  <a:moveTo>
                    <a:pt x="2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2189223" y="2177467"/>
              <a:ext cx="353" cy="14"/>
            </a:xfrm>
            <a:custGeom>
              <a:rect b="b" l="l" r="r" t="t"/>
              <a:pathLst>
                <a:path extrusionOk="0" h="1" w="26">
                  <a:moveTo>
                    <a:pt x="2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2188558" y="2177507"/>
              <a:ext cx="394" cy="14"/>
            </a:xfrm>
            <a:custGeom>
              <a:rect b="b" l="l" r="r" t="t"/>
              <a:pathLst>
                <a:path extrusionOk="0" h="1" w="29">
                  <a:moveTo>
                    <a:pt x="29"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2189889" y="2177412"/>
              <a:ext cx="394" cy="14"/>
            </a:xfrm>
            <a:custGeom>
              <a:rect b="b" l="l" r="r" t="t"/>
              <a:pathLst>
                <a:path extrusionOk="0" h="1" w="29">
                  <a:moveTo>
                    <a:pt x="29"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2194695" y="217727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2195971" y="217722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2229915" y="217699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2229494" y="2175892"/>
              <a:ext cx="95" cy="109"/>
            </a:xfrm>
            <a:custGeom>
              <a:rect b="b" l="l" r="r" t="t"/>
              <a:pathLst>
                <a:path extrusionOk="0" h="8" w="7">
                  <a:moveTo>
                    <a:pt x="0" y="1"/>
                  </a:moveTo>
                  <a:lnTo>
                    <a:pt x="7"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2228965" y="2175566"/>
              <a:ext cx="244" cy="54"/>
            </a:xfrm>
            <a:custGeom>
              <a:rect b="b" l="l" r="r" t="t"/>
              <a:pathLst>
                <a:path extrusionOk="0" h="4" w="18">
                  <a:moveTo>
                    <a:pt x="18"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2230010" y="2177181"/>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2229915" y="217689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2231056" y="2177127"/>
              <a:ext cx="638" cy="109"/>
            </a:xfrm>
            <a:custGeom>
              <a:rect b="b" l="l" r="r" t="t"/>
              <a:pathLst>
                <a:path extrusionOk="0" h="8" w="47">
                  <a:moveTo>
                    <a:pt x="1" y="8"/>
                  </a:moveTo>
                  <a:lnTo>
                    <a:pt x="4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2232536" y="2177032"/>
              <a:ext cx="489" cy="14"/>
            </a:xfrm>
            <a:custGeom>
              <a:rect b="b" l="l" r="r" t="t"/>
              <a:pathLst>
                <a:path extrusionOk="0" h="1" w="36">
                  <a:moveTo>
                    <a:pt x="0" y="1"/>
                  </a:moveTo>
                  <a:lnTo>
                    <a:pt x="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2034182" y="1771051"/>
              <a:ext cx="109" cy="163"/>
            </a:xfrm>
            <a:custGeom>
              <a:rect b="b" l="l" r="r" t="t"/>
              <a:pathLst>
                <a:path extrusionOk="0" h="12" w="8">
                  <a:moveTo>
                    <a:pt x="0" y="1"/>
                  </a:moveTo>
                  <a:lnTo>
                    <a:pt x="7"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2110039" y="1759836"/>
              <a:ext cx="14" cy="448"/>
            </a:xfrm>
            <a:custGeom>
              <a:rect b="b" l="l" r="r" t="t"/>
              <a:pathLst>
                <a:path extrusionOk="0" h="33" w="1">
                  <a:moveTo>
                    <a:pt x="0" y="1"/>
                  </a:moveTo>
                  <a:lnTo>
                    <a:pt x="0"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2110039" y="1762878"/>
              <a:ext cx="14" cy="299"/>
            </a:xfrm>
            <a:custGeom>
              <a:rect b="b" l="l" r="r" t="t"/>
              <a:pathLst>
                <a:path extrusionOk="0" h="22" w="1">
                  <a:moveTo>
                    <a:pt x="0"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2119218" y="180970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2119028" y="1808987"/>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2109985" y="1761452"/>
              <a:ext cx="14" cy="394"/>
            </a:xfrm>
            <a:custGeom>
              <a:rect b="b" l="l" r="r" t="t"/>
              <a:pathLst>
                <a:path extrusionOk="0" h="29" w="1">
                  <a:moveTo>
                    <a:pt x="1" y="2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2135375" y="1790168"/>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2127962" y="1796916"/>
              <a:ext cx="434" cy="434"/>
            </a:xfrm>
            <a:custGeom>
              <a:rect b="b" l="l" r="r" t="t"/>
              <a:pathLst>
                <a:path extrusionOk="0" h="32" w="32">
                  <a:moveTo>
                    <a:pt x="0" y="32"/>
                  </a:moveTo>
                  <a:lnTo>
                    <a:pt x="3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2128573" y="1796577"/>
              <a:ext cx="109" cy="163"/>
            </a:xfrm>
            <a:custGeom>
              <a:rect b="b" l="l" r="r" t="t"/>
              <a:pathLst>
                <a:path extrusionOk="0" h="12" w="8">
                  <a:moveTo>
                    <a:pt x="1" y="1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2135416" y="178902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2131899" y="1793726"/>
              <a:ext cx="299" cy="68"/>
            </a:xfrm>
            <a:custGeom>
              <a:rect b="b" l="l" r="r" t="t"/>
              <a:pathLst>
                <a:path extrusionOk="0" h="5" w="22">
                  <a:moveTo>
                    <a:pt x="1" y="4"/>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2131763" y="1793821"/>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2135375" y="1789639"/>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2135470" y="178830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2137222" y="1859943"/>
              <a:ext cx="163" cy="244"/>
            </a:xfrm>
            <a:custGeom>
              <a:rect b="b" l="l" r="r" t="t"/>
              <a:pathLst>
                <a:path extrusionOk="0" h="18" w="12">
                  <a:moveTo>
                    <a:pt x="1" y="0"/>
                  </a:moveTo>
                  <a:lnTo>
                    <a:pt x="1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2134615" y="1857418"/>
              <a:ext cx="149" cy="68"/>
            </a:xfrm>
            <a:custGeom>
              <a:rect b="b" l="l" r="r" t="t"/>
              <a:pathLst>
                <a:path extrusionOk="0" h="5" w="11">
                  <a:moveTo>
                    <a:pt x="0" y="1"/>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2136706" y="1859034"/>
              <a:ext cx="149" cy="204"/>
            </a:xfrm>
            <a:custGeom>
              <a:rect b="b" l="l" r="r" t="t"/>
              <a:pathLst>
                <a:path extrusionOk="0" h="15" w="11">
                  <a:moveTo>
                    <a:pt x="0" y="1"/>
                  </a:moveTo>
                  <a:lnTo>
                    <a:pt x="1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2137466" y="1860459"/>
              <a:ext cx="149" cy="258"/>
            </a:xfrm>
            <a:custGeom>
              <a:rect b="b" l="l" r="r" t="t"/>
              <a:pathLst>
                <a:path extrusionOk="0" h="19" w="11">
                  <a:moveTo>
                    <a:pt x="0" y="1"/>
                  </a:moveTo>
                  <a:lnTo>
                    <a:pt x="1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2137697" y="1861029"/>
              <a:ext cx="109" cy="258"/>
            </a:xfrm>
            <a:custGeom>
              <a:rect b="b" l="l" r="r" t="t"/>
              <a:pathLst>
                <a:path extrusionOk="0" h="19"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2135036" y="1857567"/>
              <a:ext cx="163" cy="54"/>
            </a:xfrm>
            <a:custGeom>
              <a:rect b="b" l="l" r="r" t="t"/>
              <a:pathLst>
                <a:path extrusionOk="0" h="4" w="12">
                  <a:moveTo>
                    <a:pt x="1" y="0"/>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2137982" y="1861654"/>
              <a:ext cx="68" cy="204"/>
            </a:xfrm>
            <a:custGeom>
              <a:rect b="b" l="l" r="r" t="t"/>
              <a:pathLst>
                <a:path extrusionOk="0" h="15" w="5">
                  <a:moveTo>
                    <a:pt x="1"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2138172" y="1862265"/>
              <a:ext cx="68" cy="204"/>
            </a:xfrm>
            <a:custGeom>
              <a:rect b="b" l="l" r="r" t="t"/>
              <a:pathLst>
                <a:path extrusionOk="0" h="15" w="5">
                  <a:moveTo>
                    <a:pt x="1"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2136081" y="1858273"/>
              <a:ext cx="163" cy="163"/>
            </a:xfrm>
            <a:custGeom>
              <a:rect b="b" l="l" r="r" t="t"/>
              <a:pathLst>
                <a:path extrusionOk="0" h="12" w="12">
                  <a:moveTo>
                    <a:pt x="1" y="1"/>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2136421" y="1858613"/>
              <a:ext cx="149" cy="204"/>
            </a:xfrm>
            <a:custGeom>
              <a:rect b="b" l="l" r="r" t="t"/>
              <a:pathLst>
                <a:path extrusionOk="0" h="15" w="11">
                  <a:moveTo>
                    <a:pt x="0" y="0"/>
                  </a:moveTo>
                  <a:lnTo>
                    <a:pt x="1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2135755" y="1857947"/>
              <a:ext cx="149" cy="149"/>
            </a:xfrm>
            <a:custGeom>
              <a:rect b="b" l="l" r="r" t="t"/>
              <a:pathLst>
                <a:path extrusionOk="0" h="11" w="11">
                  <a:moveTo>
                    <a:pt x="0" y="0"/>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2119883" y="1812408"/>
              <a:ext cx="54" cy="109"/>
            </a:xfrm>
            <a:custGeom>
              <a:rect b="b" l="l" r="r" t="t"/>
              <a:pathLst>
                <a:path extrusionOk="0" h="8" w="4">
                  <a:moveTo>
                    <a:pt x="0" y="1"/>
                  </a:move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2135416" y="1857703"/>
              <a:ext cx="163" cy="163"/>
            </a:xfrm>
            <a:custGeom>
              <a:rect b="b" l="l" r="r" t="t"/>
              <a:pathLst>
                <a:path extrusionOk="0" h="12" w="12">
                  <a:moveTo>
                    <a:pt x="1" y="1"/>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2119978" y="1812653"/>
              <a:ext cx="109" cy="204"/>
            </a:xfrm>
            <a:custGeom>
              <a:rect b="b" l="l" r="r" t="t"/>
              <a:pathLst>
                <a:path extrusionOk="0" h="15" w="8">
                  <a:moveTo>
                    <a:pt x="0" y="0"/>
                  </a:moveTo>
                  <a:lnTo>
                    <a:pt x="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2136991" y="1859468"/>
              <a:ext cx="109" cy="204"/>
            </a:xfrm>
            <a:custGeom>
              <a:rect b="b" l="l" r="r" t="t"/>
              <a:pathLst>
                <a:path extrusionOk="0" h="15" w="8">
                  <a:moveTo>
                    <a:pt x="0" y="0"/>
                  </a:moveTo>
                  <a:lnTo>
                    <a:pt x="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2121730" y="1810562"/>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2138362" y="1862985"/>
              <a:ext cx="68" cy="109"/>
            </a:xfrm>
            <a:custGeom>
              <a:rect b="b" l="l" r="r" t="t"/>
              <a:pathLst>
                <a:path extrusionOk="0" h="8" w="5">
                  <a:moveTo>
                    <a:pt x="1" y="1"/>
                  </a:move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1925752" y="1946065"/>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1928943" y="1940268"/>
              <a:ext cx="109" cy="14"/>
            </a:xfrm>
            <a:custGeom>
              <a:rect b="b" l="l" r="r" t="t"/>
              <a:pathLst>
                <a:path extrusionOk="0" h="1" w="8">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1925752" y="1940268"/>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1932880" y="1939181"/>
              <a:ext cx="68" cy="54"/>
            </a:xfrm>
            <a:custGeom>
              <a:rect b="b" l="l" r="r" t="t"/>
              <a:pathLst>
                <a:path extrusionOk="0" h="4" w="5">
                  <a:moveTo>
                    <a:pt x="4"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1931835" y="1939562"/>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1925901" y="1946025"/>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1925521" y="1946120"/>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1926947" y="194032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1925087" y="1946160"/>
              <a:ext cx="258" cy="68"/>
            </a:xfrm>
            <a:custGeom>
              <a:rect b="b" l="l" r="r" t="t"/>
              <a:pathLst>
                <a:path extrusionOk="0" h="5" w="19">
                  <a:moveTo>
                    <a:pt x="1" y="4"/>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1928033" y="194032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1926037" y="194602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1929893" y="1940132"/>
              <a:ext cx="149" cy="14"/>
            </a:xfrm>
            <a:custGeom>
              <a:rect b="b" l="l" r="r" t="t"/>
              <a:pathLst>
                <a:path extrusionOk="0" h="1" w="11">
                  <a:moveTo>
                    <a:pt x="1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1930884" y="1939888"/>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1926132" y="1945970"/>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1944856" y="1949405"/>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1945141" y="1949500"/>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1927612" y="195058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1927843" y="195077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1944666" y="194935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1927802" y="195073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1927748" y="195068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1927137" y="195054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1944475" y="194931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2074819" y="195847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2069972" y="1992704"/>
              <a:ext cx="109" cy="109"/>
            </a:xfrm>
            <a:custGeom>
              <a:rect b="b" l="l" r="r" t="t"/>
              <a:pathLst>
                <a:path extrusionOk="0" h="8" w="8">
                  <a:moveTo>
                    <a:pt x="7"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2074860" y="1958855"/>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2074670" y="1957525"/>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2074385" y="1955678"/>
              <a:ext cx="68" cy="204"/>
            </a:xfrm>
            <a:custGeom>
              <a:rect b="b" l="l" r="r" t="t"/>
              <a:pathLst>
                <a:path extrusionOk="0" h="15" w="5">
                  <a:moveTo>
                    <a:pt x="1"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2074480" y="195638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2054141" y="1965983"/>
              <a:ext cx="109" cy="204"/>
            </a:xfrm>
            <a:custGeom>
              <a:rect b="b" l="l" r="r" t="t"/>
              <a:pathLst>
                <a:path extrusionOk="0" h="15" w="8">
                  <a:moveTo>
                    <a:pt x="0" y="1"/>
                  </a:moveTo>
                  <a:lnTo>
                    <a:pt x="7"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2054331" y="1966323"/>
              <a:ext cx="109" cy="204"/>
            </a:xfrm>
            <a:custGeom>
              <a:rect b="b" l="l" r="r" t="t"/>
              <a:pathLst>
                <a:path extrusionOk="0" h="15" w="8">
                  <a:moveTo>
                    <a:pt x="0" y="0"/>
                  </a:moveTo>
                  <a:lnTo>
                    <a:pt x="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2060414" y="1992514"/>
              <a:ext cx="14" cy="774"/>
            </a:xfrm>
            <a:custGeom>
              <a:rect b="b" l="l" r="r" t="t"/>
              <a:pathLst>
                <a:path extrusionOk="0" h="57" w="1">
                  <a:moveTo>
                    <a:pt x="1" y="0"/>
                  </a:moveTo>
                  <a:lnTo>
                    <a:pt x="1"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2060319" y="1990369"/>
              <a:ext cx="14" cy="638"/>
            </a:xfrm>
            <a:custGeom>
              <a:rect b="b" l="l" r="r" t="t"/>
              <a:pathLst>
                <a:path extrusionOk="0" h="47" w="1">
                  <a:moveTo>
                    <a:pt x="1" y="1"/>
                  </a:moveTo>
                  <a:lnTo>
                    <a:pt x="1" y="4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2060319" y="1989378"/>
              <a:ext cx="14" cy="584"/>
            </a:xfrm>
            <a:custGeom>
              <a:rect b="b" l="l" r="r" t="t"/>
              <a:pathLst>
                <a:path extrusionOk="0" h="43" w="1">
                  <a:moveTo>
                    <a:pt x="1" y="0"/>
                  </a:moveTo>
                  <a:lnTo>
                    <a:pt x="1"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2054806" y="1966934"/>
              <a:ext cx="149" cy="163"/>
            </a:xfrm>
            <a:custGeom>
              <a:rect b="b" l="l" r="r" t="t"/>
              <a:pathLst>
                <a:path extrusionOk="0" h="12" w="11">
                  <a:moveTo>
                    <a:pt x="11"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2053951" y="1965603"/>
              <a:ext cx="109" cy="204"/>
            </a:xfrm>
            <a:custGeom>
              <a:rect b="b" l="l" r="r" t="t"/>
              <a:pathLst>
                <a:path extrusionOk="0" h="15" w="8">
                  <a:moveTo>
                    <a:pt x="0" y="1"/>
                  </a:moveTo>
                  <a:lnTo>
                    <a:pt x="7"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2060373" y="1991414"/>
              <a:ext cx="0" cy="679"/>
            </a:xfrm>
            <a:custGeom>
              <a:rect b="b" l="l" r="r" t="t"/>
              <a:pathLst>
                <a:path extrusionOk="0" h="50" w="0">
                  <a:moveTo>
                    <a:pt x="0" y="1"/>
                  </a:moveTo>
                  <a:lnTo>
                    <a:pt x="0" y="5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2053801" y="1965128"/>
              <a:ext cx="109" cy="258"/>
            </a:xfrm>
            <a:custGeom>
              <a:rect b="b" l="l" r="r" t="t"/>
              <a:pathLst>
                <a:path extrusionOk="0" h="19"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2060224" y="1987477"/>
              <a:ext cx="14" cy="584"/>
            </a:xfrm>
            <a:custGeom>
              <a:rect b="b" l="l" r="r" t="t"/>
              <a:pathLst>
                <a:path extrusionOk="0" h="43" w="1">
                  <a:moveTo>
                    <a:pt x="1" y="0"/>
                  </a:moveTo>
                  <a:lnTo>
                    <a:pt x="1"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2059939" y="1982820"/>
              <a:ext cx="14" cy="434"/>
            </a:xfrm>
            <a:custGeom>
              <a:rect b="b" l="l" r="r" t="t"/>
              <a:pathLst>
                <a:path extrusionOk="0" h="32" w="1">
                  <a:moveTo>
                    <a:pt x="1" y="0"/>
                  </a:moveTo>
                  <a:lnTo>
                    <a:pt x="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2060088" y="1984435"/>
              <a:ext cx="0" cy="530"/>
            </a:xfrm>
            <a:custGeom>
              <a:rect b="b" l="l" r="r" t="t"/>
              <a:pathLst>
                <a:path extrusionOk="0" h="39" w="0">
                  <a:moveTo>
                    <a:pt x="0" y="0"/>
                  </a:moveTo>
                  <a:lnTo>
                    <a:pt x="0"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2060468" y="1993695"/>
              <a:ext cx="54" cy="923"/>
            </a:xfrm>
            <a:custGeom>
              <a:rect b="b" l="l" r="r" t="t"/>
              <a:pathLst>
                <a:path extrusionOk="0" h="68" w="4">
                  <a:moveTo>
                    <a:pt x="0" y="1"/>
                  </a:moveTo>
                  <a:lnTo>
                    <a:pt x="4" y="6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2060183" y="1986621"/>
              <a:ext cx="0" cy="584"/>
            </a:xfrm>
            <a:custGeom>
              <a:rect b="b" l="l" r="r" t="t"/>
              <a:pathLst>
                <a:path extrusionOk="0" h="43" w="0">
                  <a:moveTo>
                    <a:pt x="0" y="0"/>
                  </a:moveTo>
                  <a:lnTo>
                    <a:pt x="0"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2060129" y="1985807"/>
              <a:ext cx="14" cy="638"/>
            </a:xfrm>
            <a:custGeom>
              <a:rect b="b" l="l" r="r" t="t"/>
              <a:pathLst>
                <a:path extrusionOk="0" h="47" w="1">
                  <a:moveTo>
                    <a:pt x="1" y="1"/>
                  </a:moveTo>
                  <a:lnTo>
                    <a:pt x="1" y="4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2060088" y="1985101"/>
              <a:ext cx="0" cy="530"/>
            </a:xfrm>
            <a:custGeom>
              <a:rect b="b" l="l" r="r" t="t"/>
              <a:pathLst>
                <a:path extrusionOk="0" h="39" w="0">
                  <a:moveTo>
                    <a:pt x="0" y="0"/>
                  </a:moveTo>
                  <a:lnTo>
                    <a:pt x="0"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2054562" y="1966649"/>
              <a:ext cx="109" cy="163"/>
            </a:xfrm>
            <a:custGeom>
              <a:rect b="b" l="l" r="r" t="t"/>
              <a:pathLst>
                <a:path extrusionOk="0" h="12" w="8">
                  <a:moveTo>
                    <a:pt x="1" y="1"/>
                  </a:moveTo>
                  <a:lnTo>
                    <a:pt x="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2060509" y="1994795"/>
              <a:ext cx="14" cy="530"/>
            </a:xfrm>
            <a:custGeom>
              <a:rect b="b" l="l" r="r" t="t"/>
              <a:pathLst>
                <a:path extrusionOk="0" h="39" w="1">
                  <a:moveTo>
                    <a:pt x="1" y="39"/>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2055091" y="1967178"/>
              <a:ext cx="149" cy="149"/>
            </a:xfrm>
            <a:custGeom>
              <a:rect b="b" l="l" r="r" t="t"/>
              <a:pathLst>
                <a:path extrusionOk="0" h="11" w="11">
                  <a:moveTo>
                    <a:pt x="0" y="0"/>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2055376" y="1967463"/>
              <a:ext cx="149" cy="109"/>
            </a:xfrm>
            <a:custGeom>
              <a:rect b="b" l="l" r="r" t="t"/>
              <a:pathLst>
                <a:path extrusionOk="0" h="8" w="11">
                  <a:moveTo>
                    <a:pt x="0" y="0"/>
                  </a:moveTo>
                  <a:lnTo>
                    <a:pt x="1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2060278" y="1988427"/>
              <a:ext cx="0" cy="530"/>
            </a:xfrm>
            <a:custGeom>
              <a:rect b="b" l="l" r="r" t="t"/>
              <a:pathLst>
                <a:path extrusionOk="0" h="39" w="0">
                  <a:moveTo>
                    <a:pt x="0" y="0"/>
                  </a:moveTo>
                  <a:lnTo>
                    <a:pt x="0"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2056137" y="1967884"/>
              <a:ext cx="149" cy="109"/>
            </a:xfrm>
            <a:custGeom>
              <a:rect b="b" l="l" r="r" t="t"/>
              <a:pathLst>
                <a:path extrusionOk="0" h="8" w="11">
                  <a:moveTo>
                    <a:pt x="0"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2055757" y="1967654"/>
              <a:ext cx="149" cy="109"/>
            </a:xfrm>
            <a:custGeom>
              <a:rect b="b" l="l" r="r" t="t"/>
              <a:pathLst>
                <a:path extrusionOk="0" h="8" w="11">
                  <a:moveTo>
                    <a:pt x="0" y="0"/>
                  </a:moveTo>
                  <a:lnTo>
                    <a:pt x="1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2159136" y="1988902"/>
              <a:ext cx="204" cy="299"/>
            </a:xfrm>
            <a:custGeom>
              <a:rect b="b" l="l" r="r" t="t"/>
              <a:pathLst>
                <a:path extrusionOk="0" h="22" w="15">
                  <a:moveTo>
                    <a:pt x="1" y="21"/>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2159611" y="1988332"/>
              <a:ext cx="204" cy="299"/>
            </a:xfrm>
            <a:custGeom>
              <a:rect b="b" l="l" r="r" t="t"/>
              <a:pathLst>
                <a:path extrusionOk="0" h="22" w="15">
                  <a:moveTo>
                    <a:pt x="1" y="21"/>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2161132" y="1986757"/>
              <a:ext cx="258" cy="258"/>
            </a:xfrm>
            <a:custGeom>
              <a:rect b="b" l="l" r="r" t="t"/>
              <a:pathLst>
                <a:path extrusionOk="0" h="19" w="19">
                  <a:moveTo>
                    <a:pt x="1" y="18"/>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2160086" y="1987803"/>
              <a:ext cx="258" cy="258"/>
            </a:xfrm>
            <a:custGeom>
              <a:rect b="b" l="l" r="r" t="t"/>
              <a:pathLst>
                <a:path extrusionOk="0" h="19" w="19">
                  <a:moveTo>
                    <a:pt x="1" y="18"/>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2160616" y="1987287"/>
              <a:ext cx="244" cy="244"/>
            </a:xfrm>
            <a:custGeom>
              <a:rect b="b" l="l" r="r" t="t"/>
              <a:pathLst>
                <a:path extrusionOk="0" h="18" w="18">
                  <a:moveTo>
                    <a:pt x="0" y="18"/>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2115213" y="2000688"/>
              <a:ext cx="14" cy="109"/>
            </a:xfrm>
            <a:custGeom>
              <a:rect b="b" l="l" r="r" t="t"/>
              <a:pathLst>
                <a:path extrusionOk="0" h="8" w="1">
                  <a:moveTo>
                    <a:pt x="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2153718" y="1945875"/>
              <a:ext cx="68" cy="204"/>
            </a:xfrm>
            <a:custGeom>
              <a:rect b="b" l="l" r="r" t="t"/>
              <a:pathLst>
                <a:path extrusionOk="0" h="15" w="5">
                  <a:moveTo>
                    <a:pt x="4"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2115172" y="2000918"/>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2153487" y="1948645"/>
              <a:ext cx="14" cy="299"/>
            </a:xfrm>
            <a:custGeom>
              <a:rect b="b" l="l" r="r" t="t"/>
              <a:pathLst>
                <a:path extrusionOk="0" h="22" w="1">
                  <a:moveTo>
                    <a:pt x="0" y="2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2113597" y="2006825"/>
              <a:ext cx="109" cy="204"/>
            </a:xfrm>
            <a:custGeom>
              <a:rect b="b" l="l" r="r" t="t"/>
              <a:pathLst>
                <a:path extrusionOk="0" h="15" w="8">
                  <a:moveTo>
                    <a:pt x="1" y="1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2114506" y="2003824"/>
              <a:ext cx="54" cy="244"/>
            </a:xfrm>
            <a:custGeom>
              <a:rect b="b" l="l" r="r" t="t"/>
              <a:pathLst>
                <a:path extrusionOk="0" h="18" w="4">
                  <a:moveTo>
                    <a:pt x="0"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2115117" y="2001204"/>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2113977" y="2005535"/>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2114602" y="2003254"/>
              <a:ext cx="109" cy="244"/>
            </a:xfrm>
            <a:custGeom>
              <a:rect b="b" l="l" r="r" t="t"/>
              <a:pathLst>
                <a:path extrusionOk="0" h="18" w="8">
                  <a:moveTo>
                    <a:pt x="0" y="18"/>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2114221" y="2004924"/>
              <a:ext cx="54" cy="299"/>
            </a:xfrm>
            <a:custGeom>
              <a:rect b="b" l="l" r="r" t="t"/>
              <a:pathLst>
                <a:path extrusionOk="0" h="22" w="4">
                  <a:moveTo>
                    <a:pt x="0" y="21"/>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2113787" y="2006159"/>
              <a:ext cx="109" cy="244"/>
            </a:xfrm>
            <a:custGeom>
              <a:rect b="b" l="l" r="r" t="t"/>
              <a:pathLst>
                <a:path extrusionOk="0" h="18" w="8">
                  <a:moveTo>
                    <a:pt x="1" y="18"/>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2114316" y="2004353"/>
              <a:ext cx="109" cy="244"/>
            </a:xfrm>
            <a:custGeom>
              <a:rect b="b" l="l" r="r" t="t"/>
              <a:pathLst>
                <a:path extrusionOk="0" h="18" w="8">
                  <a:moveTo>
                    <a:pt x="0" y="18"/>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2114982" y="2001923"/>
              <a:ext cx="14" cy="204"/>
            </a:xfrm>
            <a:custGeom>
              <a:rect b="b" l="l" r="r" t="t"/>
              <a:pathLst>
                <a:path extrusionOk="0" h="15" w="1">
                  <a:moveTo>
                    <a:pt x="0"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2114737" y="2002779"/>
              <a:ext cx="68" cy="244"/>
            </a:xfrm>
            <a:custGeom>
              <a:rect b="b" l="l" r="r" t="t"/>
              <a:pathLst>
                <a:path extrusionOk="0" h="18" w="5">
                  <a:moveTo>
                    <a:pt x="1" y="18"/>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2114832" y="2002344"/>
              <a:ext cx="68" cy="204"/>
            </a:xfrm>
            <a:custGeom>
              <a:rect b="b" l="l" r="r" t="t"/>
              <a:pathLst>
                <a:path extrusionOk="0" h="15" w="5">
                  <a:moveTo>
                    <a:pt x="1"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2113366" y="2007490"/>
              <a:ext cx="54" cy="204"/>
            </a:xfrm>
            <a:custGeom>
              <a:rect b="b" l="l" r="r" t="t"/>
              <a:pathLst>
                <a:path extrusionOk="0" h="15" w="4">
                  <a:moveTo>
                    <a:pt x="0" y="1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2115022" y="2001543"/>
              <a:ext cx="68" cy="204"/>
            </a:xfrm>
            <a:custGeom>
              <a:rect b="b" l="l" r="r" t="t"/>
              <a:pathLst>
                <a:path extrusionOk="0" h="15" w="5">
                  <a:moveTo>
                    <a:pt x="1" y="1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2053761" y="1996316"/>
              <a:ext cx="109" cy="244"/>
            </a:xfrm>
            <a:custGeom>
              <a:rect b="b" l="l" r="r" t="t"/>
              <a:pathLst>
                <a:path extrusionOk="0" h="18" w="8">
                  <a:moveTo>
                    <a:pt x="0" y="0"/>
                  </a:moveTo>
                  <a:lnTo>
                    <a:pt x="7"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2053516" y="1995786"/>
              <a:ext cx="109" cy="258"/>
            </a:xfrm>
            <a:custGeom>
              <a:rect b="b" l="l" r="r" t="t"/>
              <a:pathLst>
                <a:path extrusionOk="0" h="19"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2052905" y="1993980"/>
              <a:ext cx="54" cy="204"/>
            </a:xfrm>
            <a:custGeom>
              <a:rect b="b" l="l" r="r" t="t"/>
              <a:pathLst>
                <a:path extrusionOk="0" h="15" w="4">
                  <a:moveTo>
                    <a:pt x="0"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2053326" y="1995175"/>
              <a:ext cx="68" cy="244"/>
            </a:xfrm>
            <a:custGeom>
              <a:rect b="b" l="l" r="r" t="t"/>
              <a:pathLst>
                <a:path extrusionOk="0" h="18" w="5">
                  <a:moveTo>
                    <a:pt x="1" y="0"/>
                  </a:moveTo>
                  <a:lnTo>
                    <a:pt x="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2053095" y="1994605"/>
              <a:ext cx="109" cy="244"/>
            </a:xfrm>
            <a:custGeom>
              <a:rect b="b" l="l" r="r" t="t"/>
              <a:pathLst>
                <a:path extrusionOk="0" h="18" w="8">
                  <a:moveTo>
                    <a:pt x="0" y="0"/>
                  </a:moveTo>
                  <a:lnTo>
                    <a:pt x="7"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2054277" y="1997497"/>
              <a:ext cx="109" cy="258"/>
            </a:xfrm>
            <a:custGeom>
              <a:rect b="b" l="l" r="r" t="t"/>
              <a:pathLst>
                <a:path extrusionOk="0" h="19"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2053992" y="1996927"/>
              <a:ext cx="163" cy="299"/>
            </a:xfrm>
            <a:custGeom>
              <a:rect b="b" l="l" r="r" t="t"/>
              <a:pathLst>
                <a:path extrusionOk="0" h="22" w="12">
                  <a:moveTo>
                    <a:pt x="1" y="1"/>
                  </a:moveTo>
                  <a:lnTo>
                    <a:pt x="1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2054467" y="1997931"/>
              <a:ext cx="109" cy="204"/>
            </a:xfrm>
            <a:custGeom>
              <a:rect b="b" l="l" r="r" t="t"/>
              <a:pathLst>
                <a:path extrusionOk="0" h="15" w="8">
                  <a:moveTo>
                    <a:pt x="1" y="0"/>
                  </a:moveTo>
                  <a:lnTo>
                    <a:pt x="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2048004" y="1965087"/>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2047909" y="1964897"/>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2048343" y="1965563"/>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2052376" y="1991849"/>
              <a:ext cx="68" cy="244"/>
            </a:xfrm>
            <a:custGeom>
              <a:rect b="b" l="l" r="r" t="t"/>
              <a:pathLst>
                <a:path extrusionOk="0" h="18" w="5">
                  <a:moveTo>
                    <a:pt x="1" y="0"/>
                  </a:moveTo>
                  <a:lnTo>
                    <a:pt x="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2047393" y="1963472"/>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2047773" y="1964612"/>
              <a:ext cx="54" cy="109"/>
            </a:xfrm>
            <a:custGeom>
              <a:rect b="b" l="l" r="r" t="t"/>
              <a:pathLst>
                <a:path extrusionOk="0" h="8" w="4">
                  <a:moveTo>
                    <a:pt x="0" y="0"/>
                  </a:moveTo>
                  <a:lnTo>
                    <a:pt x="4"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2047529" y="1963947"/>
              <a:ext cx="14" cy="109"/>
            </a:xfrm>
            <a:custGeom>
              <a:rect b="b" l="l" r="r" t="t"/>
              <a:pathLst>
                <a:path extrusionOk="0" h="8" w="1">
                  <a:moveTo>
                    <a:pt x="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2047678" y="1964273"/>
              <a:ext cx="14" cy="109"/>
            </a:xfrm>
            <a:custGeom>
              <a:rect b="b" l="l" r="r" t="t"/>
              <a:pathLst>
                <a:path extrusionOk="0" h="8" w="1">
                  <a:moveTo>
                    <a:pt x="0"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2048153" y="196531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2048438" y="1965658"/>
              <a:ext cx="54" cy="54"/>
            </a:xfrm>
            <a:custGeom>
              <a:rect b="b" l="l" r="r" t="t"/>
              <a:pathLst>
                <a:path extrusionOk="0" h="4" w="4">
                  <a:moveTo>
                    <a:pt x="0" y="0"/>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2047298" y="1962942"/>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2052661" y="1993179"/>
              <a:ext cx="68" cy="204"/>
            </a:xfrm>
            <a:custGeom>
              <a:rect b="b" l="l" r="r" t="t"/>
              <a:pathLst>
                <a:path extrusionOk="0" h="15" w="5">
                  <a:moveTo>
                    <a:pt x="1"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2048574" y="1965753"/>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2052525" y="1992514"/>
              <a:ext cx="54" cy="204"/>
            </a:xfrm>
            <a:custGeom>
              <a:rect b="b" l="l" r="r" t="t"/>
              <a:pathLst>
                <a:path extrusionOk="0" h="15" w="4">
                  <a:moveTo>
                    <a:pt x="0"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2047149" y="1962426"/>
              <a:ext cx="68" cy="204"/>
            </a:xfrm>
            <a:custGeom>
              <a:rect b="b" l="l" r="r" t="t"/>
              <a:pathLst>
                <a:path extrusionOk="0" h="15" w="5">
                  <a:moveTo>
                    <a:pt x="1"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2048248" y="1965468"/>
              <a:ext cx="54" cy="54"/>
            </a:xfrm>
            <a:custGeom>
              <a:rect b="b" l="l" r="r" t="t"/>
              <a:pathLst>
                <a:path extrusionOk="0" h="4" w="4">
                  <a:moveTo>
                    <a:pt x="0" y="0"/>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2030082" y="1976927"/>
              <a:ext cx="68" cy="339"/>
            </a:xfrm>
            <a:custGeom>
              <a:rect b="b" l="l" r="r" t="t"/>
              <a:pathLst>
                <a:path extrusionOk="0" h="25" w="5">
                  <a:moveTo>
                    <a:pt x="4"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2029756" y="1975203"/>
              <a:ext cx="109" cy="394"/>
            </a:xfrm>
            <a:custGeom>
              <a:rect b="b" l="l" r="r" t="t"/>
              <a:pathLst>
                <a:path extrusionOk="0" h="29" w="8">
                  <a:moveTo>
                    <a:pt x="7" y="2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2028561" y="2003444"/>
              <a:ext cx="14" cy="204"/>
            </a:xfrm>
            <a:custGeom>
              <a:rect b="b" l="l" r="r" t="t"/>
              <a:pathLst>
                <a:path extrusionOk="0" h="15" w="1">
                  <a:moveTo>
                    <a:pt x="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2030231" y="1977728"/>
              <a:ext cx="54" cy="353"/>
            </a:xfrm>
            <a:custGeom>
              <a:rect b="b" l="l" r="r" t="t"/>
              <a:pathLst>
                <a:path extrusionOk="0" h="26" w="4">
                  <a:moveTo>
                    <a:pt x="4"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2030747" y="1981530"/>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2030557" y="1979914"/>
              <a:ext cx="68" cy="299"/>
            </a:xfrm>
            <a:custGeom>
              <a:rect b="b" l="l" r="r" t="t"/>
              <a:pathLst>
                <a:path extrusionOk="0" h="22" w="5">
                  <a:moveTo>
                    <a:pt x="4"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2029281" y="1973397"/>
              <a:ext cx="109" cy="394"/>
            </a:xfrm>
            <a:custGeom>
              <a:rect b="b" l="l" r="r" t="t"/>
              <a:pathLst>
                <a:path extrusionOk="0" h="29" w="8">
                  <a:moveTo>
                    <a:pt x="7" y="2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2030367" y="1978488"/>
              <a:ext cx="68" cy="353"/>
            </a:xfrm>
            <a:custGeom>
              <a:rect b="b" l="l" r="r" t="t"/>
              <a:pathLst>
                <a:path extrusionOk="0" h="26" w="5">
                  <a:moveTo>
                    <a:pt x="4"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2029511" y="1974306"/>
              <a:ext cx="109" cy="394"/>
            </a:xfrm>
            <a:custGeom>
              <a:rect b="b" l="l" r="r" t="t"/>
              <a:pathLst>
                <a:path extrusionOk="0" h="29" w="8">
                  <a:moveTo>
                    <a:pt x="8" y="2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2030462" y="1979249"/>
              <a:ext cx="68" cy="299"/>
            </a:xfrm>
            <a:custGeom>
              <a:rect b="b" l="l" r="r" t="t"/>
              <a:pathLst>
                <a:path extrusionOk="0" h="22" w="5">
                  <a:moveTo>
                    <a:pt x="4"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2028995" y="1972541"/>
              <a:ext cx="109" cy="394"/>
            </a:xfrm>
            <a:custGeom>
              <a:rect b="b" l="l" r="r" t="t"/>
              <a:pathLst>
                <a:path extrusionOk="0" h="29" w="8">
                  <a:moveTo>
                    <a:pt x="7" y="2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2029892" y="1976072"/>
              <a:ext cx="109" cy="339"/>
            </a:xfrm>
            <a:custGeom>
              <a:rect b="b" l="l" r="r" t="t"/>
              <a:pathLst>
                <a:path extrusionOk="0" h="25" w="8">
                  <a:moveTo>
                    <a:pt x="8"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2028425" y="1970885"/>
              <a:ext cx="54" cy="204"/>
            </a:xfrm>
            <a:custGeom>
              <a:rect b="b" l="l" r="r" t="t"/>
              <a:pathLst>
                <a:path extrusionOk="0" h="15" w="4">
                  <a:moveTo>
                    <a:pt x="4"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2028710" y="1971686"/>
              <a:ext cx="109" cy="353"/>
            </a:xfrm>
            <a:custGeom>
              <a:rect b="b" l="l" r="r" t="t"/>
              <a:pathLst>
                <a:path extrusionOk="0" h="26" w="8">
                  <a:moveTo>
                    <a:pt x="7"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1956464" y="1952582"/>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1957510" y="195258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1953898" y="1952352"/>
              <a:ext cx="149" cy="14"/>
            </a:xfrm>
            <a:custGeom>
              <a:rect b="b" l="l" r="r" t="t"/>
              <a:pathLst>
                <a:path extrusionOk="0" h="1" w="11">
                  <a:moveTo>
                    <a:pt x="1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1953138" y="1952162"/>
              <a:ext cx="244" cy="54"/>
            </a:xfrm>
            <a:custGeom>
              <a:rect b="b" l="l" r="r" t="t"/>
              <a:pathLst>
                <a:path extrusionOk="0" h="4" w="18">
                  <a:moveTo>
                    <a:pt x="18"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1951997" y="1951822"/>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1952513" y="1952012"/>
              <a:ext cx="204" cy="68"/>
            </a:xfrm>
            <a:custGeom>
              <a:rect b="b" l="l" r="r" t="t"/>
              <a:pathLst>
                <a:path extrusionOk="0" h="5" w="15">
                  <a:moveTo>
                    <a:pt x="15"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1955650" y="1952542"/>
              <a:ext cx="204" cy="14"/>
            </a:xfrm>
            <a:custGeom>
              <a:rect b="b" l="l" r="r" t="t"/>
              <a:pathLst>
                <a:path extrusionOk="0" h="1" w="15">
                  <a:moveTo>
                    <a:pt x="1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1958026" y="1952582"/>
              <a:ext cx="353" cy="14"/>
            </a:xfrm>
            <a:custGeom>
              <a:rect b="b" l="l" r="r" t="t"/>
              <a:pathLst>
                <a:path extrusionOk="0" h="1" w="26">
                  <a:moveTo>
                    <a:pt x="2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1958745" y="1952542"/>
              <a:ext cx="339" cy="14"/>
            </a:xfrm>
            <a:custGeom>
              <a:rect b="b" l="l" r="r" t="t"/>
              <a:pathLst>
                <a:path extrusionOk="0" h="1" w="25">
                  <a:moveTo>
                    <a:pt x="25"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1960972" y="1952202"/>
              <a:ext cx="543" cy="109"/>
            </a:xfrm>
            <a:custGeom>
              <a:rect b="b" l="l" r="r" t="t"/>
              <a:pathLst>
                <a:path extrusionOk="0" h="8" w="40">
                  <a:moveTo>
                    <a:pt x="39"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1959451" y="1952487"/>
              <a:ext cx="353" cy="68"/>
            </a:xfrm>
            <a:custGeom>
              <a:rect b="b" l="l" r="r" t="t"/>
              <a:pathLst>
                <a:path extrusionOk="0" h="5" w="26">
                  <a:moveTo>
                    <a:pt x="25"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1960171" y="1952392"/>
              <a:ext cx="394" cy="68"/>
            </a:xfrm>
            <a:custGeom>
              <a:rect b="b" l="l" r="r" t="t"/>
              <a:pathLst>
                <a:path extrusionOk="0" h="5" w="29">
                  <a:moveTo>
                    <a:pt x="28"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1961732" y="1952067"/>
              <a:ext cx="448" cy="109"/>
            </a:xfrm>
            <a:custGeom>
              <a:rect b="b" l="l" r="r" t="t"/>
              <a:pathLst>
                <a:path extrusionOk="0" h="8" w="33">
                  <a:moveTo>
                    <a:pt x="32"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1946960" y="1949595"/>
              <a:ext cx="0" cy="109"/>
            </a:xfrm>
            <a:custGeom>
              <a:rect b="b" l="l" r="r" t="t"/>
              <a:pathLst>
                <a:path extrusionOk="0" h="8" w="0">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1987217" y="1973261"/>
              <a:ext cx="109" cy="109"/>
            </a:xfrm>
            <a:custGeom>
              <a:rect b="b" l="l" r="r" t="t"/>
              <a:pathLst>
                <a:path extrusionOk="0" h="8" w="8">
                  <a:moveTo>
                    <a:pt x="7"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1986878" y="1967789"/>
              <a:ext cx="68" cy="258"/>
            </a:xfrm>
            <a:custGeom>
              <a:rect b="b" l="l" r="r" t="t"/>
              <a:pathLst>
                <a:path extrusionOk="0" h="19" w="5">
                  <a:moveTo>
                    <a:pt x="1"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1986742" y="1968319"/>
              <a:ext cx="54" cy="244"/>
            </a:xfrm>
            <a:custGeom>
              <a:rect b="b" l="l" r="r" t="t"/>
              <a:pathLst>
                <a:path extrusionOk="0" h="18" w="4">
                  <a:moveTo>
                    <a:pt x="0" y="18"/>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1986457" y="1971211"/>
              <a:ext cx="14" cy="204"/>
            </a:xfrm>
            <a:custGeom>
              <a:rect b="b" l="l" r="r" t="t"/>
              <a:pathLst>
                <a:path extrusionOk="0" h="15" w="1">
                  <a:moveTo>
                    <a:pt x="0"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1986688" y="1968835"/>
              <a:ext cx="14" cy="258"/>
            </a:xfrm>
            <a:custGeom>
              <a:rect b="b" l="l" r="r" t="t"/>
              <a:pathLst>
                <a:path extrusionOk="0" h="19" w="1">
                  <a:moveTo>
                    <a:pt x="1" y="1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1986457" y="1970736"/>
              <a:ext cx="14" cy="258"/>
            </a:xfrm>
            <a:custGeom>
              <a:rect b="b" l="l" r="r" t="t"/>
              <a:pathLst>
                <a:path extrusionOk="0" h="19" w="1">
                  <a:moveTo>
                    <a:pt x="0"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1986973" y="1967273"/>
              <a:ext cx="68" cy="244"/>
            </a:xfrm>
            <a:custGeom>
              <a:rect b="b" l="l" r="r" t="t"/>
              <a:pathLst>
                <a:path extrusionOk="0" h="18" w="5">
                  <a:moveTo>
                    <a:pt x="1" y="18"/>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1986593" y="1969310"/>
              <a:ext cx="68" cy="258"/>
            </a:xfrm>
            <a:custGeom>
              <a:rect b="b" l="l" r="r" t="t"/>
              <a:pathLst>
                <a:path extrusionOk="0" h="19" w="5">
                  <a:moveTo>
                    <a:pt x="1"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1991345" y="2005630"/>
              <a:ext cx="68" cy="163"/>
            </a:xfrm>
            <a:custGeom>
              <a:rect b="b" l="l" r="r" t="t"/>
              <a:pathLst>
                <a:path extrusionOk="0" h="12" w="5">
                  <a:moveTo>
                    <a:pt x="4"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1990259" y="2008766"/>
              <a:ext cx="54" cy="299"/>
            </a:xfrm>
            <a:custGeom>
              <a:rect b="b" l="l" r="r" t="t"/>
              <a:pathLst>
                <a:path extrusionOk="0" h="22" w="4">
                  <a:moveTo>
                    <a:pt x="4"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1990639" y="2007490"/>
              <a:ext cx="54" cy="244"/>
            </a:xfrm>
            <a:custGeom>
              <a:rect b="b" l="l" r="r" t="t"/>
              <a:pathLst>
                <a:path extrusionOk="0" h="18" w="4">
                  <a:moveTo>
                    <a:pt x="4"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1991155" y="2006064"/>
              <a:ext cx="68" cy="149"/>
            </a:xfrm>
            <a:custGeom>
              <a:rect b="b" l="l" r="r" t="t"/>
              <a:pathLst>
                <a:path extrusionOk="0" h="11" w="5">
                  <a:moveTo>
                    <a:pt x="4"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1990449" y="2008101"/>
              <a:ext cx="54" cy="258"/>
            </a:xfrm>
            <a:custGeom>
              <a:rect b="b" l="l" r="r" t="t"/>
              <a:pathLst>
                <a:path extrusionOk="0" h="19" w="4">
                  <a:moveTo>
                    <a:pt x="4"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1990965" y="2006485"/>
              <a:ext cx="109" cy="204"/>
            </a:xfrm>
            <a:custGeom>
              <a:rect b="b" l="l" r="r" t="t"/>
              <a:pathLst>
                <a:path extrusionOk="0" h="15" w="8">
                  <a:moveTo>
                    <a:pt x="8"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1990775" y="2006960"/>
              <a:ext cx="109" cy="204"/>
            </a:xfrm>
            <a:custGeom>
              <a:rect b="b" l="l" r="r" t="t"/>
              <a:pathLst>
                <a:path extrusionOk="0" h="15" w="8">
                  <a:moveTo>
                    <a:pt x="8"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1980795" y="1990654"/>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1979845" y="1990654"/>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1971481" y="1981910"/>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981800" y="1990084"/>
              <a:ext cx="109" cy="109"/>
            </a:xfrm>
            <a:custGeom>
              <a:rect b="b" l="l" r="r" t="t"/>
              <a:pathLst>
                <a:path extrusionOk="0" h="8" w="8">
                  <a:moveTo>
                    <a:pt x="7"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1974468" y="1981299"/>
              <a:ext cx="353" cy="54"/>
            </a:xfrm>
            <a:custGeom>
              <a:rect b="b" l="l" r="r" t="t"/>
              <a:pathLst>
                <a:path extrusionOk="0" h="4" w="26">
                  <a:moveTo>
                    <a:pt x="1" y="4"/>
                  </a:move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1972567" y="1981584"/>
              <a:ext cx="448" cy="109"/>
            </a:xfrm>
            <a:custGeom>
              <a:rect b="b" l="l" r="r" t="t"/>
              <a:pathLst>
                <a:path extrusionOk="0" h="8" w="33">
                  <a:moveTo>
                    <a:pt x="1" y="7"/>
                  </a:moveTo>
                  <a:lnTo>
                    <a:pt x="3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1984597" y="1988373"/>
              <a:ext cx="258" cy="163"/>
            </a:xfrm>
            <a:custGeom>
              <a:rect b="b" l="l" r="r" t="t"/>
              <a:pathLst>
                <a:path extrusionOk="0" h="12" w="19">
                  <a:moveTo>
                    <a:pt x="1" y="1"/>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1980374" y="1990708"/>
              <a:ext cx="109" cy="14"/>
            </a:xfrm>
            <a:custGeom>
              <a:rect b="b" l="l" r="r" t="t"/>
              <a:pathLst>
                <a:path extrusionOk="0" h="1" w="8">
                  <a:moveTo>
                    <a:pt x="7"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1984081" y="1987952"/>
              <a:ext cx="149" cy="149"/>
            </a:xfrm>
            <a:custGeom>
              <a:rect b="b" l="l" r="r" t="t"/>
              <a:pathLst>
                <a:path extrusionOk="0" h="11" w="11">
                  <a:moveTo>
                    <a:pt x="0" y="0"/>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1984312" y="1988183"/>
              <a:ext cx="204" cy="109"/>
            </a:xfrm>
            <a:custGeom>
              <a:rect b="b" l="l" r="r" t="t"/>
              <a:pathLst>
                <a:path extrusionOk="0" h="8" w="15">
                  <a:moveTo>
                    <a:pt x="1" y="1"/>
                  </a:moveTo>
                  <a:lnTo>
                    <a:pt x="15"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1981366" y="1990369"/>
              <a:ext cx="163" cy="109"/>
            </a:xfrm>
            <a:custGeom>
              <a:rect b="b" l="l" r="r" t="t"/>
              <a:pathLst>
                <a:path extrusionOk="0" h="8" w="12">
                  <a:moveTo>
                    <a:pt x="1" y="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1973898" y="1981340"/>
              <a:ext cx="394" cy="109"/>
            </a:xfrm>
            <a:custGeom>
              <a:rect b="b" l="l" r="r" t="t"/>
              <a:pathLst>
                <a:path extrusionOk="0" h="8" w="29">
                  <a:moveTo>
                    <a:pt x="1" y="8"/>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1973233" y="1981435"/>
              <a:ext cx="448" cy="109"/>
            </a:xfrm>
            <a:custGeom>
              <a:rect b="b" l="l" r="r" t="t"/>
              <a:pathLst>
                <a:path extrusionOk="0" h="8" w="33">
                  <a:moveTo>
                    <a:pt x="1" y="8"/>
                  </a:moveTo>
                  <a:lnTo>
                    <a:pt x="3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1971766" y="1981720"/>
              <a:ext cx="530" cy="109"/>
            </a:xfrm>
            <a:custGeom>
              <a:rect b="b" l="l" r="r" t="t"/>
              <a:pathLst>
                <a:path extrusionOk="0" h="8" w="39">
                  <a:moveTo>
                    <a:pt x="0" y="8"/>
                  </a:moveTo>
                  <a:lnTo>
                    <a:pt x="3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1975378" y="1981150"/>
              <a:ext cx="299" cy="68"/>
            </a:xfrm>
            <a:custGeom>
              <a:rect b="b" l="l" r="r" t="t"/>
              <a:pathLst>
                <a:path extrusionOk="0" h="5" w="22">
                  <a:moveTo>
                    <a:pt x="1" y="4"/>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1974943" y="1981204"/>
              <a:ext cx="299" cy="54"/>
            </a:xfrm>
            <a:custGeom>
              <a:rect b="b" l="l" r="r" t="t"/>
              <a:pathLst>
                <a:path extrusionOk="0" h="4" w="22">
                  <a:moveTo>
                    <a:pt x="1" y="4"/>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1953749" y="1973166"/>
              <a:ext cx="163" cy="204"/>
            </a:xfrm>
            <a:custGeom>
              <a:rect b="b" l="l" r="r" t="t"/>
              <a:pathLst>
                <a:path extrusionOk="0" h="15" w="12">
                  <a:moveTo>
                    <a:pt x="1"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1954754" y="1971876"/>
              <a:ext cx="54" cy="163"/>
            </a:xfrm>
            <a:custGeom>
              <a:rect b="b" l="l" r="r" t="t"/>
              <a:pathLst>
                <a:path extrusionOk="0" h="12" w="4">
                  <a:moveTo>
                    <a:pt x="0"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1951563" y="1975257"/>
              <a:ext cx="258" cy="204"/>
            </a:xfrm>
            <a:custGeom>
              <a:rect b="b" l="l" r="r" t="t"/>
              <a:pathLst>
                <a:path extrusionOk="0" h="15" w="19">
                  <a:moveTo>
                    <a:pt x="1"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1954564" y="1972161"/>
              <a:ext cx="109" cy="163"/>
            </a:xfrm>
            <a:custGeom>
              <a:rect b="b" l="l" r="r" t="t"/>
              <a:pathLst>
                <a:path extrusionOk="0" h="12" w="8">
                  <a:moveTo>
                    <a:pt x="0" y="1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1950382" y="1976357"/>
              <a:ext cx="204" cy="149"/>
            </a:xfrm>
            <a:custGeom>
              <a:rect b="b" l="l" r="r" t="t"/>
              <a:pathLst>
                <a:path extrusionOk="0" h="11" w="15">
                  <a:moveTo>
                    <a:pt x="0" y="11"/>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1954319" y="1972501"/>
              <a:ext cx="109" cy="149"/>
            </a:xfrm>
            <a:custGeom>
              <a:rect b="b" l="l" r="r" t="t"/>
              <a:pathLst>
                <a:path extrusionOk="0" h="11" w="8">
                  <a:moveTo>
                    <a:pt x="1" y="1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1955039" y="1971360"/>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1954889" y="1971591"/>
              <a:ext cx="68" cy="163"/>
            </a:xfrm>
            <a:custGeom>
              <a:rect b="b" l="l" r="r" t="t"/>
              <a:pathLst>
                <a:path extrusionOk="0" h="12" w="5">
                  <a:moveTo>
                    <a:pt x="1"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1955134" y="1971116"/>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1952608" y="1974347"/>
              <a:ext cx="204" cy="204"/>
            </a:xfrm>
            <a:custGeom>
              <a:rect b="b" l="l" r="r" t="t"/>
              <a:pathLst>
                <a:path extrusionOk="0" h="15" w="15">
                  <a:moveTo>
                    <a:pt x="1" y="15"/>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1952092" y="1974782"/>
              <a:ext cx="244" cy="204"/>
            </a:xfrm>
            <a:custGeom>
              <a:rect b="b" l="l" r="r" t="t"/>
              <a:pathLst>
                <a:path extrusionOk="0" h="15" w="18">
                  <a:moveTo>
                    <a:pt x="0"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1950993" y="1975786"/>
              <a:ext cx="204" cy="190"/>
            </a:xfrm>
            <a:custGeom>
              <a:rect b="b" l="l" r="r" t="t"/>
              <a:pathLst>
                <a:path extrusionOk="0" h="14" w="15">
                  <a:moveTo>
                    <a:pt x="1" y="14"/>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1954034" y="1972827"/>
              <a:ext cx="163" cy="163"/>
            </a:xfrm>
            <a:custGeom>
              <a:rect b="b" l="l" r="r" t="t"/>
              <a:pathLst>
                <a:path extrusionOk="0" h="12" w="12">
                  <a:moveTo>
                    <a:pt x="1"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1953369" y="1973546"/>
              <a:ext cx="204" cy="204"/>
            </a:xfrm>
            <a:custGeom>
              <a:rect b="b" l="l" r="r" t="t"/>
              <a:pathLst>
                <a:path extrusionOk="0" h="15" w="15">
                  <a:moveTo>
                    <a:pt x="1" y="14"/>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1952989" y="1973926"/>
              <a:ext cx="204" cy="204"/>
            </a:xfrm>
            <a:custGeom>
              <a:rect b="b" l="l" r="r" t="t"/>
              <a:pathLst>
                <a:path extrusionOk="0" h="15" w="15">
                  <a:moveTo>
                    <a:pt x="15"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1969675" y="1982005"/>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1969580" y="198139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1982370" y="1833793"/>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1982275" y="1833508"/>
              <a:ext cx="14" cy="109"/>
            </a:xfrm>
            <a:custGeom>
              <a:rect b="b" l="l" r="r" t="t"/>
              <a:pathLst>
                <a:path extrusionOk="0" h="8" w="1">
                  <a:moveTo>
                    <a:pt x="0"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1982465" y="1834078"/>
              <a:ext cx="54" cy="163"/>
            </a:xfrm>
            <a:custGeom>
              <a:rect b="b" l="l" r="r" t="t"/>
              <a:pathLst>
                <a:path extrusionOk="0" h="12" w="4">
                  <a:moveTo>
                    <a:pt x="0" y="1"/>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1984502" y="1836183"/>
              <a:ext cx="163" cy="109"/>
            </a:xfrm>
            <a:custGeom>
              <a:rect b="b" l="l" r="r" t="t"/>
              <a:pathLst>
                <a:path extrusionOk="0" h="8" w="12">
                  <a:moveTo>
                    <a:pt x="1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1983796" y="184544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1983986" y="184530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1984081" y="184515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1983891" y="184544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1984122" y="1845062"/>
              <a:ext cx="14" cy="14"/>
            </a:xfrm>
            <a:custGeom>
              <a:rect b="b" l="l" r="r" t="t"/>
              <a:pathLst>
                <a:path extrusionOk="0" h="1" w="1">
                  <a:moveTo>
                    <a:pt x="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1984366" y="184344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1983932" y="184540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1984027" y="184525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1984407" y="1840269"/>
              <a:ext cx="14" cy="394"/>
            </a:xfrm>
            <a:custGeom>
              <a:rect b="b" l="l" r="r" t="t"/>
              <a:pathLst>
                <a:path extrusionOk="0" h="29" w="1">
                  <a:moveTo>
                    <a:pt x="1" y="2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1984407" y="1841790"/>
              <a:ext cx="14" cy="244"/>
            </a:xfrm>
            <a:custGeom>
              <a:rect b="b" l="l" r="r" t="t"/>
              <a:pathLst>
                <a:path extrusionOk="0" h="18" w="1">
                  <a:moveTo>
                    <a:pt x="1"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1984217" y="1844736"/>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1984271" y="184458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1984366" y="184373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1984366" y="184397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1984407" y="184278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1984312" y="184439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1984176" y="1844967"/>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1983986" y="184530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1984176" y="1844831"/>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1984407" y="1842971"/>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1984407" y="1840785"/>
              <a:ext cx="14" cy="353"/>
            </a:xfrm>
            <a:custGeom>
              <a:rect b="b" l="l" r="r" t="t"/>
              <a:pathLst>
                <a:path extrusionOk="0" h="26" w="1">
                  <a:moveTo>
                    <a:pt x="1" y="1"/>
                  </a:moveTo>
                  <a:lnTo>
                    <a:pt x="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1984407" y="1841315"/>
              <a:ext cx="14" cy="299"/>
            </a:xfrm>
            <a:custGeom>
              <a:rect b="b" l="l" r="r" t="t"/>
              <a:pathLst>
                <a:path extrusionOk="0" h="22" w="1">
                  <a:moveTo>
                    <a:pt x="1" y="2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1984407" y="1842211"/>
              <a:ext cx="14" cy="258"/>
            </a:xfrm>
            <a:custGeom>
              <a:rect b="b" l="l" r="r" t="t"/>
              <a:pathLst>
                <a:path extrusionOk="0" h="19" w="1">
                  <a:moveTo>
                    <a:pt x="1" y="1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2055607" y="1883514"/>
              <a:ext cx="299" cy="204"/>
            </a:xfrm>
            <a:custGeom>
              <a:rect b="b" l="l" r="r" t="t"/>
              <a:pathLst>
                <a:path extrusionOk="0" h="15" w="22">
                  <a:moveTo>
                    <a:pt x="22"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2056042" y="1883799"/>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2072443" y="1898164"/>
              <a:ext cx="54" cy="204"/>
            </a:xfrm>
            <a:custGeom>
              <a:rect b="b" l="l" r="r" t="t"/>
              <a:pathLst>
                <a:path extrusionOk="0" h="15" w="4">
                  <a:moveTo>
                    <a:pt x="4"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2072253" y="1897594"/>
              <a:ext cx="109" cy="204"/>
            </a:xfrm>
            <a:custGeom>
              <a:rect b="b" l="l" r="r" t="t"/>
              <a:pathLst>
                <a:path extrusionOk="0" h="15" w="8">
                  <a:moveTo>
                    <a:pt x="7"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2072729" y="1900486"/>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2071873" y="1896453"/>
              <a:ext cx="109" cy="149"/>
            </a:xfrm>
            <a:custGeom>
              <a:rect b="b" l="l" r="r" t="t"/>
              <a:pathLst>
                <a:path extrusionOk="0" h="11" w="8">
                  <a:moveTo>
                    <a:pt x="7"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1964013" y="1950872"/>
              <a:ext cx="14" cy="543"/>
            </a:xfrm>
            <a:custGeom>
              <a:rect b="b" l="l" r="r" t="t"/>
              <a:pathLst>
                <a:path extrusionOk="0" h="40" w="1">
                  <a:moveTo>
                    <a:pt x="1" y="3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1992866" y="1964748"/>
              <a:ext cx="204" cy="163"/>
            </a:xfrm>
            <a:custGeom>
              <a:rect b="b" l="l" r="r" t="t"/>
              <a:pathLst>
                <a:path extrusionOk="0" h="12" w="15">
                  <a:moveTo>
                    <a:pt x="15"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1994631" y="1966269"/>
              <a:ext cx="109" cy="163"/>
            </a:xfrm>
            <a:custGeom>
              <a:rect b="b" l="l" r="r" t="t"/>
              <a:pathLst>
                <a:path extrusionOk="0" h="12" w="8">
                  <a:moveTo>
                    <a:pt x="7"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1992390" y="1964612"/>
              <a:ext cx="204" cy="54"/>
            </a:xfrm>
            <a:custGeom>
              <a:rect b="b" l="l" r="r" t="t"/>
              <a:pathLst>
                <a:path extrusionOk="0" h="4" w="15">
                  <a:moveTo>
                    <a:pt x="15"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1989539" y="1966133"/>
              <a:ext cx="68" cy="109"/>
            </a:xfrm>
            <a:custGeom>
              <a:rect b="b" l="l" r="r" t="t"/>
              <a:pathLst>
                <a:path extrusionOk="0" h="8" w="5">
                  <a:moveTo>
                    <a:pt x="4"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1994196" y="1965848"/>
              <a:ext cx="163" cy="149"/>
            </a:xfrm>
            <a:custGeom>
              <a:rect b="b" l="l" r="r" t="t"/>
              <a:pathLst>
                <a:path extrusionOk="0" h="11" w="12">
                  <a:moveTo>
                    <a:pt x="11"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1993816" y="1965468"/>
              <a:ext cx="163" cy="149"/>
            </a:xfrm>
            <a:custGeom>
              <a:rect b="b" l="l" r="r" t="t"/>
              <a:pathLst>
                <a:path extrusionOk="0" h="11" w="12">
                  <a:moveTo>
                    <a:pt x="1" y="0"/>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1991875" y="1964517"/>
              <a:ext cx="244" cy="14"/>
            </a:xfrm>
            <a:custGeom>
              <a:rect b="b" l="l" r="r" t="t"/>
              <a:pathLst>
                <a:path extrusionOk="0" h="1" w="18">
                  <a:moveTo>
                    <a:pt x="18"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1989349" y="1966364"/>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1993341" y="1965087"/>
              <a:ext cx="204" cy="149"/>
            </a:xfrm>
            <a:custGeom>
              <a:rect b="b" l="l" r="r" t="t"/>
              <a:pathLst>
                <a:path extrusionOk="0" h="11" w="15">
                  <a:moveTo>
                    <a:pt x="15"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2066591" y="1954864"/>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2066401" y="1954959"/>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2066687" y="1954768"/>
              <a:ext cx="68" cy="68"/>
            </a:xfrm>
            <a:custGeom>
              <a:rect b="b" l="l" r="r" t="t"/>
              <a:pathLst>
                <a:path extrusionOk="0" h="5" w="5">
                  <a:moveTo>
                    <a:pt x="4"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2055037" y="196014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2066171" y="1955108"/>
              <a:ext cx="204" cy="149"/>
            </a:xfrm>
            <a:custGeom>
              <a:rect b="b" l="l" r="r" t="t"/>
              <a:pathLst>
                <a:path extrusionOk="0" h="11" w="15">
                  <a:moveTo>
                    <a:pt x="14"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2048343" y="195919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2045397" y="1961001"/>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2045058" y="1960905"/>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2044677" y="1960810"/>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2044257" y="196071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2048153" y="195919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2027190" y="1969595"/>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2009036" y="196189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2008276" y="1963947"/>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2008561" y="1963187"/>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2008846" y="1962521"/>
              <a:ext cx="14" cy="54"/>
            </a:xfrm>
            <a:custGeom>
              <a:rect b="b" l="l" r="r" t="t"/>
              <a:pathLst>
                <a:path extrusionOk="0" h="4" w="1">
                  <a:moveTo>
                    <a:pt x="0"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2009647" y="1960335"/>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2029796" y="193770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2009267" y="1961286"/>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2009457" y="1960756"/>
              <a:ext cx="68" cy="109"/>
            </a:xfrm>
            <a:custGeom>
              <a:rect b="b" l="l" r="r" t="t"/>
              <a:pathLst>
                <a:path extrusionOk="0" h="8" w="5">
                  <a:moveTo>
                    <a:pt x="4"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2008086" y="196474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2008086" y="1964748"/>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2147120" y="1866841"/>
              <a:ext cx="299" cy="109"/>
            </a:xfrm>
            <a:custGeom>
              <a:rect b="b" l="l" r="r" t="t"/>
              <a:pathLst>
                <a:path extrusionOk="0" h="8" w="22">
                  <a:moveTo>
                    <a:pt x="0" y="0"/>
                  </a:moveTo>
                  <a:lnTo>
                    <a:pt x="2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2140888" y="1865646"/>
              <a:ext cx="339" cy="68"/>
            </a:xfrm>
            <a:custGeom>
              <a:rect b="b" l="l" r="r" t="t"/>
              <a:pathLst>
                <a:path extrusionOk="0" h="5" w="25">
                  <a:moveTo>
                    <a:pt x="0" y="1"/>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2145219" y="1866311"/>
              <a:ext cx="339" cy="68"/>
            </a:xfrm>
            <a:custGeom>
              <a:rect b="b" l="l" r="r" t="t"/>
              <a:pathLst>
                <a:path extrusionOk="0" h="5" w="25">
                  <a:moveTo>
                    <a:pt x="0" y="1"/>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2147690" y="1867071"/>
              <a:ext cx="204" cy="163"/>
            </a:xfrm>
            <a:custGeom>
              <a:rect b="b" l="l" r="r" t="t"/>
              <a:pathLst>
                <a:path extrusionOk="0" h="12" w="15">
                  <a:moveTo>
                    <a:pt x="0" y="1"/>
                  </a:moveTo>
                  <a:lnTo>
                    <a:pt x="1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2144554" y="1866175"/>
              <a:ext cx="285" cy="54"/>
            </a:xfrm>
            <a:custGeom>
              <a:rect b="b" l="l" r="r" t="t"/>
              <a:pathLst>
                <a:path extrusionOk="0" h="4" w="21">
                  <a:moveTo>
                    <a:pt x="0" y="0"/>
                  </a:moveTo>
                  <a:lnTo>
                    <a:pt x="2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2146495" y="1866650"/>
              <a:ext cx="353" cy="109"/>
            </a:xfrm>
            <a:custGeom>
              <a:rect b="b" l="l" r="r" t="t"/>
              <a:pathLst>
                <a:path extrusionOk="0" h="8" w="26">
                  <a:moveTo>
                    <a:pt x="1" y="0"/>
                  </a:moveTo>
                  <a:lnTo>
                    <a:pt x="25"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2145884" y="1866460"/>
              <a:ext cx="339" cy="109"/>
            </a:xfrm>
            <a:custGeom>
              <a:rect b="b" l="l" r="r" t="t"/>
              <a:pathLst>
                <a:path extrusionOk="0" h="8" w="25">
                  <a:moveTo>
                    <a:pt x="0" y="0"/>
                  </a:moveTo>
                  <a:lnTo>
                    <a:pt x="25"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2143875" y="1866026"/>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2143169" y="1865931"/>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2141648" y="1865741"/>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2142449" y="1865836"/>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2069633" y="1949446"/>
              <a:ext cx="353" cy="14"/>
            </a:xfrm>
            <a:custGeom>
              <a:rect b="b" l="l" r="r" t="t"/>
              <a:pathLst>
                <a:path extrusionOk="0" h="1" w="26">
                  <a:moveTo>
                    <a:pt x="1" y="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2080943" y="1903961"/>
              <a:ext cx="14" cy="530"/>
            </a:xfrm>
            <a:custGeom>
              <a:rect b="b" l="l" r="r" t="t"/>
              <a:pathLst>
                <a:path extrusionOk="0" h="39" w="1">
                  <a:moveTo>
                    <a:pt x="1" y="0"/>
                  </a:moveTo>
                  <a:lnTo>
                    <a:pt x="1"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2080563" y="1918449"/>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2080617" y="1918164"/>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2080902" y="1913276"/>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2080658" y="1917838"/>
              <a:ext cx="14" cy="149"/>
            </a:xfrm>
            <a:custGeom>
              <a:rect b="b" l="l" r="r" t="t"/>
              <a:pathLst>
                <a:path extrusionOk="0" h="11" w="1">
                  <a:moveTo>
                    <a:pt x="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2080522" y="1918693"/>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2080373" y="1919209"/>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2080468" y="1918924"/>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2080427" y="1919073"/>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2080943" y="1910424"/>
              <a:ext cx="14" cy="394"/>
            </a:xfrm>
            <a:custGeom>
              <a:rect b="b" l="l" r="r" t="t"/>
              <a:pathLst>
                <a:path extrusionOk="0" h="29" w="1">
                  <a:moveTo>
                    <a:pt x="1" y="0"/>
                  </a:moveTo>
                  <a:lnTo>
                    <a:pt x="1"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2080943" y="191147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2080753" y="1916548"/>
              <a:ext cx="14" cy="258"/>
            </a:xfrm>
            <a:custGeom>
              <a:rect b="b" l="l" r="r" t="t"/>
              <a:pathLst>
                <a:path extrusionOk="0" h="19" w="1">
                  <a:moveTo>
                    <a:pt x="1" y="1"/>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2080658" y="1917457"/>
              <a:ext cx="14" cy="204"/>
            </a:xfrm>
            <a:custGeom>
              <a:rect b="b" l="l" r="r" t="t"/>
              <a:pathLst>
                <a:path extrusionOk="0" h="15" w="1">
                  <a:moveTo>
                    <a:pt x="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2080943" y="1905482"/>
              <a:ext cx="14" cy="434"/>
            </a:xfrm>
            <a:custGeom>
              <a:rect b="b" l="l" r="r" t="t"/>
              <a:pathLst>
                <a:path extrusionOk="0" h="32" w="1">
                  <a:moveTo>
                    <a:pt x="1" y="0"/>
                  </a:moveTo>
                  <a:lnTo>
                    <a:pt x="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2080943" y="1906813"/>
              <a:ext cx="14" cy="489"/>
            </a:xfrm>
            <a:custGeom>
              <a:rect b="b" l="l" r="r" t="t"/>
              <a:pathLst>
                <a:path extrusionOk="0" h="36" w="1">
                  <a:moveTo>
                    <a:pt x="1" y="0"/>
                  </a:moveTo>
                  <a:lnTo>
                    <a:pt x="1" y="3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2054996" y="1931714"/>
              <a:ext cx="244" cy="109"/>
            </a:xfrm>
            <a:custGeom>
              <a:rect b="b" l="l" r="r" t="t"/>
              <a:pathLst>
                <a:path extrusionOk="0" h="8" w="18">
                  <a:moveTo>
                    <a:pt x="18"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2080943" y="1909325"/>
              <a:ext cx="14" cy="394"/>
            </a:xfrm>
            <a:custGeom>
              <a:rect b="b" l="l" r="r" t="t"/>
              <a:pathLst>
                <a:path extrusionOk="0" h="29" w="1">
                  <a:moveTo>
                    <a:pt x="1" y="1"/>
                  </a:moveTo>
                  <a:lnTo>
                    <a:pt x="1"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2080943" y="190808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2080237" y="1919548"/>
              <a:ext cx="14" cy="54"/>
            </a:xfrm>
            <a:custGeom>
              <a:rect b="b" l="l" r="r" t="t"/>
              <a:pathLst>
                <a:path extrusionOk="0" h="4" w="1">
                  <a:moveTo>
                    <a:pt x="0"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2080332" y="1919358"/>
              <a:ext cx="14" cy="54"/>
            </a:xfrm>
            <a:custGeom>
              <a:rect b="b" l="l" r="r" t="t"/>
              <a:pathLst>
                <a:path extrusionOk="0" h="4" w="1">
                  <a:moveTo>
                    <a:pt x="0"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2080278" y="1919453"/>
              <a:ext cx="14" cy="54"/>
            </a:xfrm>
            <a:custGeom>
              <a:rect b="b" l="l" r="r" t="t"/>
              <a:pathLst>
                <a:path extrusionOk="0" h="4"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2080183" y="1919603"/>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2080142" y="191964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2079992" y="1919739"/>
              <a:ext cx="109" cy="54"/>
            </a:xfrm>
            <a:custGeom>
              <a:rect b="b" l="l" r="r" t="t"/>
              <a:pathLst>
                <a:path extrusionOk="0" h="4"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2050855" y="193214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2050719" y="1933900"/>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2066401" y="1952067"/>
              <a:ext cx="299" cy="149"/>
            </a:xfrm>
            <a:custGeom>
              <a:rect b="b" l="l" r="r" t="t"/>
              <a:pathLst>
                <a:path extrusionOk="0" h="11" w="22">
                  <a:moveTo>
                    <a:pt x="22"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2050760" y="193275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2065981" y="1951917"/>
              <a:ext cx="299" cy="109"/>
            </a:xfrm>
            <a:custGeom>
              <a:rect b="b" l="l" r="r" t="t"/>
              <a:pathLst>
                <a:path extrusionOk="0" h="8" w="22">
                  <a:moveTo>
                    <a:pt x="2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2050719" y="193418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2050719" y="193437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2050719" y="193452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2065166" y="1951686"/>
              <a:ext cx="353" cy="109"/>
            </a:xfrm>
            <a:custGeom>
              <a:rect b="b" l="l" r="r" t="t"/>
              <a:pathLst>
                <a:path extrusionOk="0" h="8" w="26">
                  <a:moveTo>
                    <a:pt x="25"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2050719" y="193361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2065600" y="1951822"/>
              <a:ext cx="299" cy="68"/>
            </a:xfrm>
            <a:custGeom>
              <a:rect b="b" l="l" r="r" t="t"/>
              <a:pathLst>
                <a:path extrusionOk="0" h="5" w="22">
                  <a:moveTo>
                    <a:pt x="2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2050719" y="193323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2154153" y="194416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2160751" y="187743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2160656" y="1875055"/>
              <a:ext cx="14" cy="489"/>
            </a:xfrm>
            <a:custGeom>
              <a:rect b="b" l="l" r="r" t="t"/>
              <a:pathLst>
                <a:path extrusionOk="0" h="36" w="1">
                  <a:moveTo>
                    <a:pt x="1" y="1"/>
                  </a:moveTo>
                  <a:lnTo>
                    <a:pt x="1" y="3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2149536" y="1938896"/>
              <a:ext cx="14" cy="869"/>
            </a:xfrm>
            <a:custGeom>
              <a:rect b="b" l="l" r="r" t="t"/>
              <a:pathLst>
                <a:path extrusionOk="0" h="64" w="1">
                  <a:moveTo>
                    <a:pt x="1" y="63"/>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2160616" y="1874444"/>
              <a:ext cx="14" cy="584"/>
            </a:xfrm>
            <a:custGeom>
              <a:rect b="b" l="l" r="r" t="t"/>
              <a:pathLst>
                <a:path extrusionOk="0" h="43" w="1">
                  <a:moveTo>
                    <a:pt x="0" y="0"/>
                  </a:moveTo>
                  <a:lnTo>
                    <a:pt x="0"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2160711" y="1876195"/>
              <a:ext cx="14" cy="299"/>
            </a:xfrm>
            <a:custGeom>
              <a:rect b="b" l="l" r="r" t="t"/>
              <a:pathLst>
                <a:path extrusionOk="0" h="22" w="1">
                  <a:moveTo>
                    <a:pt x="0"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2149536" y="193975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2231531" y="1797813"/>
              <a:ext cx="109" cy="258"/>
            </a:xfrm>
            <a:custGeom>
              <a:rect b="b" l="l" r="r" t="t"/>
              <a:pathLst>
                <a:path extrusionOk="0" h="19" w="8">
                  <a:moveTo>
                    <a:pt x="8" y="1"/>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2133094" y="2030246"/>
              <a:ext cx="14" cy="299"/>
            </a:xfrm>
            <a:custGeom>
              <a:rect b="b" l="l" r="r" t="t"/>
              <a:pathLst>
                <a:path extrusionOk="0" h="22" w="1">
                  <a:moveTo>
                    <a:pt x="0"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2133094" y="2029010"/>
              <a:ext cx="14" cy="258"/>
            </a:xfrm>
            <a:custGeom>
              <a:rect b="b" l="l" r="r" t="t"/>
              <a:pathLst>
                <a:path extrusionOk="0" h="19" w="1">
                  <a:moveTo>
                    <a:pt x="0"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2132809" y="2034767"/>
              <a:ext cx="54" cy="353"/>
            </a:xfrm>
            <a:custGeom>
              <a:rect b="b" l="l" r="r" t="t"/>
              <a:pathLst>
                <a:path extrusionOk="0" h="26" w="4">
                  <a:moveTo>
                    <a:pt x="4" y="1"/>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2132809" y="2035107"/>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2122680" y="2035867"/>
              <a:ext cx="204" cy="14"/>
            </a:xfrm>
            <a:custGeom>
              <a:rect b="b" l="l" r="r" t="t"/>
              <a:pathLst>
                <a:path extrusionOk="0" h="1" w="15">
                  <a:moveTo>
                    <a:pt x="1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2132904" y="2034441"/>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2132904" y="2034061"/>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2123400" y="203581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2123495" y="203581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2122925" y="2035813"/>
              <a:ext cx="204" cy="14"/>
            </a:xfrm>
            <a:custGeom>
              <a:rect b="b" l="l" r="r" t="t"/>
              <a:pathLst>
                <a:path extrusionOk="0" h="1" w="15">
                  <a:moveTo>
                    <a:pt x="1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2123115" y="2035813"/>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2121974" y="2035908"/>
              <a:ext cx="299" cy="68"/>
            </a:xfrm>
            <a:custGeom>
              <a:rect b="b" l="l" r="r" t="t"/>
              <a:pathLst>
                <a:path extrusionOk="0" h="5" w="22">
                  <a:moveTo>
                    <a:pt x="2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2132945" y="2033627"/>
              <a:ext cx="14" cy="299"/>
            </a:xfrm>
            <a:custGeom>
              <a:rect b="b" l="l" r="r" t="t"/>
              <a:pathLst>
                <a:path extrusionOk="0" h="22" w="1">
                  <a:moveTo>
                    <a:pt x="1" y="1"/>
                  </a:moveTo>
                  <a:lnTo>
                    <a:pt x="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2121499" y="2035962"/>
              <a:ext cx="394" cy="54"/>
            </a:xfrm>
            <a:custGeom>
              <a:rect b="b" l="l" r="r" t="t"/>
              <a:pathLst>
                <a:path extrusionOk="0" h="4" w="29">
                  <a:moveTo>
                    <a:pt x="28"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2122354" y="2035867"/>
              <a:ext cx="299" cy="54"/>
            </a:xfrm>
            <a:custGeom>
              <a:rect b="b" l="l" r="r" t="t"/>
              <a:pathLst>
                <a:path extrusionOk="0" h="4" w="22">
                  <a:moveTo>
                    <a:pt x="21"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2147065" y="2027639"/>
              <a:ext cx="1779" cy="54"/>
            </a:xfrm>
            <a:custGeom>
              <a:rect b="b" l="l" r="r" t="t"/>
              <a:pathLst>
                <a:path extrusionOk="0" h="4" w="131">
                  <a:moveTo>
                    <a:pt x="1" y="0"/>
                  </a:moveTo>
                  <a:lnTo>
                    <a:pt x="13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2149306" y="202773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2133759" y="2071603"/>
              <a:ext cx="244" cy="68"/>
            </a:xfrm>
            <a:custGeom>
              <a:rect b="b" l="l" r="r" t="t"/>
              <a:pathLst>
                <a:path extrusionOk="0" h="5" w="18">
                  <a:moveTo>
                    <a:pt x="0" y="4"/>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2132334" y="2072268"/>
              <a:ext cx="244" cy="204"/>
            </a:xfrm>
            <a:custGeom>
              <a:rect b="b" l="l" r="r" t="t"/>
              <a:pathLst>
                <a:path extrusionOk="0" h="15" w="18">
                  <a:moveTo>
                    <a:pt x="0" y="15"/>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2133379" y="2071657"/>
              <a:ext cx="244" cy="109"/>
            </a:xfrm>
            <a:custGeom>
              <a:rect b="b" l="l" r="r" t="t"/>
              <a:pathLst>
                <a:path extrusionOk="0" h="8" w="18">
                  <a:moveTo>
                    <a:pt x="0" y="7"/>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2146780" y="2029350"/>
              <a:ext cx="109" cy="910"/>
            </a:xfrm>
            <a:custGeom>
              <a:rect b="b" l="l" r="r" t="t"/>
              <a:pathLst>
                <a:path extrusionOk="0" h="67" w="8">
                  <a:moveTo>
                    <a:pt x="1" y="67"/>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2146590" y="2031386"/>
              <a:ext cx="68" cy="638"/>
            </a:xfrm>
            <a:custGeom>
              <a:rect b="b" l="l" r="r" t="t"/>
              <a:pathLst>
                <a:path extrusionOk="0" h="47" w="5">
                  <a:moveTo>
                    <a:pt x="1" y="47"/>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2214994" y="1959385"/>
              <a:ext cx="244" cy="720"/>
            </a:xfrm>
            <a:custGeom>
              <a:rect b="b" l="l" r="r" t="t"/>
              <a:pathLst>
                <a:path extrusionOk="0" h="53" w="18">
                  <a:moveTo>
                    <a:pt x="0" y="53"/>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2216080" y="1961421"/>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2307348" y="1867601"/>
              <a:ext cx="394" cy="489"/>
            </a:xfrm>
            <a:custGeom>
              <a:rect b="b" l="l" r="r" t="t"/>
              <a:pathLst>
                <a:path extrusionOk="0" h="36" w="29">
                  <a:moveTo>
                    <a:pt x="0" y="35"/>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2305067" y="186944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2324034" y="1913126"/>
              <a:ext cx="489" cy="353"/>
            </a:xfrm>
            <a:custGeom>
              <a:rect b="b" l="l" r="r" t="t"/>
              <a:pathLst>
                <a:path extrusionOk="0" h="26" w="36">
                  <a:moveTo>
                    <a:pt x="0" y="25"/>
                  </a:moveTo>
                  <a:lnTo>
                    <a:pt x="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2324605" y="1912705"/>
              <a:ext cx="530" cy="394"/>
            </a:xfrm>
            <a:custGeom>
              <a:rect b="b" l="l" r="r" t="t"/>
              <a:pathLst>
                <a:path extrusionOk="0" h="29" w="39">
                  <a:moveTo>
                    <a:pt x="0" y="28"/>
                  </a:moveTo>
                  <a:lnTo>
                    <a:pt x="3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2325216" y="1912230"/>
              <a:ext cx="584" cy="434"/>
            </a:xfrm>
            <a:custGeom>
              <a:rect b="b" l="l" r="r" t="t"/>
              <a:pathLst>
                <a:path extrusionOk="0" h="32" w="43">
                  <a:moveTo>
                    <a:pt x="1" y="32"/>
                  </a:moveTo>
                  <a:lnTo>
                    <a:pt x="4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2361250" y="1948170"/>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2360870" y="1948496"/>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2361481" y="1947980"/>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2361060" y="194836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2360721" y="1948645"/>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2360015" y="1962711"/>
              <a:ext cx="149" cy="204"/>
            </a:xfrm>
            <a:custGeom>
              <a:rect b="b" l="l" r="r" t="t"/>
              <a:pathLst>
                <a:path extrusionOk="0" h="15" w="11">
                  <a:moveTo>
                    <a:pt x="11"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2359580" y="196470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2353647" y="2011577"/>
              <a:ext cx="299" cy="54"/>
            </a:xfrm>
            <a:custGeom>
              <a:rect b="b" l="l" r="r" t="t"/>
              <a:pathLst>
                <a:path extrusionOk="0" h="4" w="22">
                  <a:moveTo>
                    <a:pt x="0" y="4"/>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2314381" y="1940268"/>
              <a:ext cx="258" cy="543"/>
            </a:xfrm>
            <a:custGeom>
              <a:rect b="b" l="l" r="r" t="t"/>
              <a:pathLst>
                <a:path extrusionOk="0" h="40" w="19">
                  <a:moveTo>
                    <a:pt x="1" y="39"/>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2314055" y="1940933"/>
              <a:ext cx="244" cy="489"/>
            </a:xfrm>
            <a:custGeom>
              <a:rect b="b" l="l" r="r" t="t"/>
              <a:pathLst>
                <a:path extrusionOk="0" h="36" w="18">
                  <a:moveTo>
                    <a:pt x="0" y="36"/>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2309534" y="2006390"/>
              <a:ext cx="54" cy="258"/>
            </a:xfrm>
            <a:custGeom>
              <a:rect b="b" l="l" r="r" t="t"/>
              <a:pathLst>
                <a:path extrusionOk="0" h="19" w="4">
                  <a:moveTo>
                    <a:pt x="0"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2309344" y="200777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2359064" y="196132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2354407" y="1952868"/>
              <a:ext cx="149" cy="204"/>
            </a:xfrm>
            <a:custGeom>
              <a:rect b="b" l="l" r="r" t="t"/>
              <a:pathLst>
                <a:path extrusionOk="0" h="15" w="11">
                  <a:moveTo>
                    <a:pt x="11"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2355779" y="1950967"/>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2353932" y="1953533"/>
              <a:ext cx="109" cy="163"/>
            </a:xfrm>
            <a:custGeom>
              <a:rect b="b" l="l" r="r" t="t"/>
              <a:pathLst>
                <a:path extrusionOk="0" h="12" w="8">
                  <a:moveTo>
                    <a:pt x="7"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2358915" y="1961326"/>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2354828" y="1952297"/>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2358779" y="196138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2359445" y="196138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2356118" y="1950451"/>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2360056" y="1961761"/>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2359730" y="1961516"/>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2355263" y="1951591"/>
              <a:ext cx="204" cy="244"/>
            </a:xfrm>
            <a:custGeom>
              <a:rect b="b" l="l" r="r" t="t"/>
              <a:pathLst>
                <a:path extrusionOk="0" h="18" w="15">
                  <a:moveTo>
                    <a:pt x="14"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2356539" y="194992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2360490" y="1962087"/>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2319703" y="1935991"/>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2320464" y="1936140"/>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2320423" y="1936140"/>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2320233" y="1936086"/>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2319893" y="1936045"/>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2320369" y="1936086"/>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2320083" y="1936045"/>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2318753" y="193595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2319133" y="1935950"/>
              <a:ext cx="204" cy="14"/>
            </a:xfrm>
            <a:custGeom>
              <a:rect b="b" l="l" r="r" t="t"/>
              <a:pathLst>
                <a:path extrusionOk="0" h="1" w="15">
                  <a:moveTo>
                    <a:pt x="1" y="0"/>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2318332" y="193595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2317762" y="193595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2319418" y="1935991"/>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2314625" y="1772192"/>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2313770" y="1779334"/>
              <a:ext cx="190" cy="204"/>
            </a:xfrm>
            <a:custGeom>
              <a:rect b="b" l="l" r="r" t="t"/>
              <a:pathLst>
                <a:path extrusionOk="0" h="15" w="14">
                  <a:moveTo>
                    <a:pt x="0" y="1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2315671" y="1773427"/>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2315521" y="1773237"/>
              <a:ext cx="68" cy="68"/>
            </a:xfrm>
            <a:custGeom>
              <a:rect b="b" l="l" r="r" t="t"/>
              <a:pathLst>
                <a:path extrusionOk="0" h="5" w="5">
                  <a:moveTo>
                    <a:pt x="4"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2313485" y="1771527"/>
              <a:ext cx="244" cy="163"/>
            </a:xfrm>
            <a:custGeom>
              <a:rect b="b" l="l" r="r" t="t"/>
              <a:pathLst>
                <a:path extrusionOk="0" h="12" w="18">
                  <a:moveTo>
                    <a:pt x="18"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2314055" y="1779048"/>
              <a:ext cx="149" cy="149"/>
            </a:xfrm>
            <a:custGeom>
              <a:rect b="b" l="l" r="r" t="t"/>
              <a:pathLst>
                <a:path extrusionOk="0" h="11" w="11">
                  <a:moveTo>
                    <a:pt x="0" y="1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2314530" y="1778519"/>
              <a:ext cx="204" cy="149"/>
            </a:xfrm>
            <a:custGeom>
              <a:rect b="b" l="l" r="r" t="t"/>
              <a:pathLst>
                <a:path extrusionOk="0" h="11" w="15">
                  <a:moveTo>
                    <a:pt x="0" y="1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2313811" y="1771676"/>
              <a:ext cx="244" cy="149"/>
            </a:xfrm>
            <a:custGeom>
              <a:rect b="b" l="l" r="r" t="t"/>
              <a:pathLst>
                <a:path extrusionOk="0" h="11" w="18">
                  <a:moveTo>
                    <a:pt x="18"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2315386" y="1773006"/>
              <a:ext cx="54" cy="109"/>
            </a:xfrm>
            <a:custGeom>
              <a:rect b="b" l="l" r="r" t="t"/>
              <a:pathLst>
                <a:path extrusionOk="0" h="8" w="4">
                  <a:moveTo>
                    <a:pt x="4"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2315236" y="1772816"/>
              <a:ext cx="109" cy="109"/>
            </a:xfrm>
            <a:custGeom>
              <a:rect b="b" l="l" r="r" t="t"/>
              <a:pathLst>
                <a:path extrusionOk="0" h="8" w="8">
                  <a:moveTo>
                    <a:pt x="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2315046" y="1772572"/>
              <a:ext cx="109" cy="109"/>
            </a:xfrm>
            <a:custGeom>
              <a:rect b="b" l="l" r="r" t="t"/>
              <a:pathLst>
                <a:path extrusionOk="0" h="8" w="8">
                  <a:moveTo>
                    <a:pt x="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2314286" y="1778709"/>
              <a:ext cx="204" cy="204"/>
            </a:xfrm>
            <a:custGeom>
              <a:rect b="b" l="l" r="r" t="t"/>
              <a:pathLst>
                <a:path extrusionOk="0" h="15" w="15">
                  <a:moveTo>
                    <a:pt x="1" y="15"/>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2310769" y="1783081"/>
              <a:ext cx="339" cy="543"/>
            </a:xfrm>
            <a:custGeom>
              <a:rect b="b" l="l" r="r" t="t"/>
              <a:pathLst>
                <a:path extrusionOk="0" h="40" w="25">
                  <a:moveTo>
                    <a:pt x="0" y="39"/>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2310335" y="1783651"/>
              <a:ext cx="394" cy="638"/>
            </a:xfrm>
            <a:custGeom>
              <a:rect b="b" l="l" r="r" t="t"/>
              <a:pathLst>
                <a:path extrusionOk="0" h="47" w="29">
                  <a:moveTo>
                    <a:pt x="1" y="46"/>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2313430" y="1779659"/>
              <a:ext cx="204" cy="258"/>
            </a:xfrm>
            <a:custGeom>
              <a:rect b="b" l="l" r="r" t="t"/>
              <a:pathLst>
                <a:path extrusionOk="0" h="19" w="15">
                  <a:moveTo>
                    <a:pt x="1" y="1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2311190" y="1782511"/>
              <a:ext cx="299" cy="394"/>
            </a:xfrm>
            <a:custGeom>
              <a:rect b="b" l="l" r="r" t="t"/>
              <a:pathLst>
                <a:path extrusionOk="0" h="29" w="22">
                  <a:moveTo>
                    <a:pt x="1" y="29"/>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2314856" y="1772382"/>
              <a:ext cx="109" cy="109"/>
            </a:xfrm>
            <a:custGeom>
              <a:rect b="b" l="l" r="r" t="t"/>
              <a:pathLst>
                <a:path extrusionOk="0" h="8" w="8">
                  <a:moveTo>
                    <a:pt x="1" y="1"/>
                  </a:moveTo>
                  <a:lnTo>
                    <a:pt x="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2313091" y="1780094"/>
              <a:ext cx="258" cy="244"/>
            </a:xfrm>
            <a:custGeom>
              <a:rect b="b" l="l" r="r" t="t"/>
              <a:pathLst>
                <a:path extrusionOk="0" h="18" w="19">
                  <a:moveTo>
                    <a:pt x="1" y="18"/>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2312765" y="1780515"/>
              <a:ext cx="244" cy="299"/>
            </a:xfrm>
            <a:custGeom>
              <a:rect b="b" l="l" r="r" t="t"/>
              <a:pathLst>
                <a:path extrusionOk="0" h="22" w="18">
                  <a:moveTo>
                    <a:pt x="0" y="22"/>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2312385" y="1780990"/>
              <a:ext cx="244" cy="299"/>
            </a:xfrm>
            <a:custGeom>
              <a:rect b="b" l="l" r="r" t="t"/>
              <a:pathLst>
                <a:path extrusionOk="0" h="22" w="18">
                  <a:moveTo>
                    <a:pt x="0" y="22"/>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2312005" y="1781465"/>
              <a:ext cx="244" cy="353"/>
            </a:xfrm>
            <a:custGeom>
              <a:rect b="b" l="l" r="r" t="t"/>
              <a:pathLst>
                <a:path extrusionOk="0" h="26" w="18">
                  <a:moveTo>
                    <a:pt x="0" y="25"/>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2311625" y="1781995"/>
              <a:ext cx="244" cy="339"/>
            </a:xfrm>
            <a:custGeom>
              <a:rect b="b" l="l" r="r" t="t"/>
              <a:pathLst>
                <a:path extrusionOk="0" h="25" w="18">
                  <a:moveTo>
                    <a:pt x="0" y="25"/>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2309955" y="1784276"/>
              <a:ext cx="394" cy="584"/>
            </a:xfrm>
            <a:custGeom>
              <a:rect b="b" l="l" r="r" t="t"/>
              <a:pathLst>
                <a:path extrusionOk="0" h="43" w="29">
                  <a:moveTo>
                    <a:pt x="1" y="42"/>
                  </a:moveTo>
                  <a:lnTo>
                    <a:pt x="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2312141" y="1771241"/>
              <a:ext cx="394" cy="68"/>
            </a:xfrm>
            <a:custGeom>
              <a:rect b="b" l="l" r="r" t="t"/>
              <a:pathLst>
                <a:path extrusionOk="0" h="5" w="29">
                  <a:moveTo>
                    <a:pt x="29"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2312616" y="1771296"/>
              <a:ext cx="353" cy="109"/>
            </a:xfrm>
            <a:custGeom>
              <a:rect b="b" l="l" r="r" t="t"/>
              <a:pathLst>
                <a:path extrusionOk="0" h="8" w="26">
                  <a:moveTo>
                    <a:pt x="25"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2311665" y="1771146"/>
              <a:ext cx="394" cy="68"/>
            </a:xfrm>
            <a:custGeom>
              <a:rect b="b" l="l" r="r" t="t"/>
              <a:pathLst>
                <a:path extrusionOk="0" h="5" w="29">
                  <a:moveTo>
                    <a:pt x="29"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2313050" y="1771431"/>
              <a:ext cx="299" cy="109"/>
            </a:xfrm>
            <a:custGeom>
              <a:rect b="b" l="l" r="r" t="t"/>
              <a:pathLst>
                <a:path extrusionOk="0" h="8" w="22">
                  <a:moveTo>
                    <a:pt x="2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2702915" y="1869217"/>
              <a:ext cx="109" cy="394"/>
            </a:xfrm>
            <a:custGeom>
              <a:rect b="b" l="l" r="r" t="t"/>
              <a:pathLst>
                <a:path extrusionOk="0" h="29" w="8">
                  <a:moveTo>
                    <a:pt x="0" y="0"/>
                  </a:moveTo>
                  <a:lnTo>
                    <a:pt x="7"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2730382" y="1871783"/>
              <a:ext cx="204" cy="1290"/>
            </a:xfrm>
            <a:custGeom>
              <a:rect b="b" l="l" r="r" t="t"/>
              <a:pathLst>
                <a:path extrusionOk="0" h="95" w="15">
                  <a:moveTo>
                    <a:pt x="15" y="9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2703105" y="1870018"/>
              <a:ext cx="109" cy="448"/>
            </a:xfrm>
            <a:custGeom>
              <a:rect b="b" l="l" r="r" t="t"/>
              <a:pathLst>
                <a:path extrusionOk="0" h="33" w="8">
                  <a:moveTo>
                    <a:pt x="0" y="1"/>
                  </a:moveTo>
                  <a:lnTo>
                    <a:pt x="7"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2702480" y="1867737"/>
              <a:ext cx="109" cy="394"/>
            </a:xfrm>
            <a:custGeom>
              <a:rect b="b" l="l" r="r" t="t"/>
              <a:pathLst>
                <a:path extrusionOk="0" h="29" w="8">
                  <a:moveTo>
                    <a:pt x="1" y="1"/>
                  </a:moveTo>
                  <a:lnTo>
                    <a:pt x="8"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2730667" y="1873439"/>
              <a:ext cx="163" cy="964"/>
            </a:xfrm>
            <a:custGeom>
              <a:rect b="b" l="l" r="r" t="t"/>
              <a:pathLst>
                <a:path extrusionOk="0" h="71" w="12">
                  <a:moveTo>
                    <a:pt x="11" y="7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2730911" y="1874919"/>
              <a:ext cx="149" cy="1005"/>
            </a:xfrm>
            <a:custGeom>
              <a:rect b="b" l="l" r="r" t="t"/>
              <a:pathLst>
                <a:path extrusionOk="0" h="74" w="11">
                  <a:moveTo>
                    <a:pt x="11" y="7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2702290" y="1867071"/>
              <a:ext cx="109" cy="353"/>
            </a:xfrm>
            <a:custGeom>
              <a:rect b="b" l="l" r="r" t="t"/>
              <a:pathLst>
                <a:path extrusionOk="0" h="26" w="8">
                  <a:moveTo>
                    <a:pt x="1" y="1"/>
                  </a:moveTo>
                  <a:lnTo>
                    <a:pt x="8"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2703675" y="1872638"/>
              <a:ext cx="54" cy="434"/>
            </a:xfrm>
            <a:custGeom>
              <a:rect b="b" l="l" r="r" t="t"/>
              <a:pathLst>
                <a:path extrusionOk="0" h="32" w="4">
                  <a:moveTo>
                    <a:pt x="0" y="0"/>
                  </a:moveTo>
                  <a:lnTo>
                    <a:pt x="4"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2703485" y="1871728"/>
              <a:ext cx="109" cy="448"/>
            </a:xfrm>
            <a:custGeom>
              <a:rect b="b" l="l" r="r" t="t"/>
              <a:pathLst>
                <a:path extrusionOk="0" h="33" w="8">
                  <a:moveTo>
                    <a:pt x="0" y="1"/>
                  </a:moveTo>
                  <a:lnTo>
                    <a:pt x="7"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2702670" y="1868497"/>
              <a:ext cx="163" cy="353"/>
            </a:xfrm>
            <a:custGeom>
              <a:rect b="b" l="l" r="r" t="t"/>
              <a:pathLst>
                <a:path extrusionOk="0" h="26" w="12">
                  <a:moveTo>
                    <a:pt x="1" y="1"/>
                  </a:moveTo>
                  <a:lnTo>
                    <a:pt x="1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2703295" y="1870873"/>
              <a:ext cx="109" cy="448"/>
            </a:xfrm>
            <a:custGeom>
              <a:rect b="b" l="l" r="r" t="t"/>
              <a:pathLst>
                <a:path extrusionOk="0" h="33" w="8">
                  <a:moveTo>
                    <a:pt x="0" y="1"/>
                  </a:moveTo>
                  <a:lnTo>
                    <a:pt x="7"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2704286" y="1878151"/>
              <a:ext cx="14" cy="109"/>
            </a:xfrm>
            <a:custGeom>
              <a:rect b="b" l="l" r="r" t="t"/>
              <a:pathLst>
                <a:path extrusionOk="0" h="8" w="1">
                  <a:moveTo>
                    <a:pt x="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2702059" y="1866460"/>
              <a:ext cx="149" cy="339"/>
            </a:xfrm>
            <a:custGeom>
              <a:rect b="b" l="l" r="r" t="t"/>
              <a:pathLst>
                <a:path extrusionOk="0" h="25" w="11">
                  <a:moveTo>
                    <a:pt x="0" y="0"/>
                  </a:moveTo>
                  <a:lnTo>
                    <a:pt x="1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2307063" y="178973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2305827" y="1789829"/>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2305637" y="1789883"/>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2306017" y="178978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2317422" y="1791784"/>
              <a:ext cx="584" cy="394"/>
            </a:xfrm>
            <a:custGeom>
              <a:rect b="b" l="l" r="r" t="t"/>
              <a:pathLst>
                <a:path extrusionOk="0" h="29" w="43">
                  <a:moveTo>
                    <a:pt x="1" y="28"/>
                  </a:moveTo>
                  <a:lnTo>
                    <a:pt x="4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2308773" y="1792069"/>
              <a:ext cx="14" cy="54"/>
            </a:xfrm>
            <a:custGeom>
              <a:rect b="b" l="l" r="r" t="t"/>
              <a:pathLst>
                <a:path extrusionOk="0" h="4" w="1">
                  <a:moveTo>
                    <a:pt x="0"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2306397" y="1805701"/>
              <a:ext cx="54" cy="258"/>
            </a:xfrm>
            <a:custGeom>
              <a:rect b="b" l="l" r="r" t="t"/>
              <a:pathLst>
                <a:path extrusionOk="0" h="19" w="4">
                  <a:moveTo>
                    <a:pt x="0"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2308868" y="1791404"/>
              <a:ext cx="14" cy="244"/>
            </a:xfrm>
            <a:custGeom>
              <a:rect b="b" l="l" r="r" t="t"/>
              <a:pathLst>
                <a:path extrusionOk="0" h="18" w="1">
                  <a:moveTo>
                    <a:pt x="0"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2307538" y="1802809"/>
              <a:ext cx="54" cy="299"/>
            </a:xfrm>
            <a:custGeom>
              <a:rect b="b" l="l" r="r" t="t"/>
              <a:pathLst>
                <a:path extrusionOk="0" h="22" w="4">
                  <a:moveTo>
                    <a:pt x="0" y="21"/>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2306248" y="1806041"/>
              <a:ext cx="109" cy="299"/>
            </a:xfrm>
            <a:custGeom>
              <a:rect b="b" l="l" r="r" t="t"/>
              <a:pathLst>
                <a:path extrusionOk="0" h="22" w="8">
                  <a:moveTo>
                    <a:pt x="1" y="2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2306492" y="1805375"/>
              <a:ext cx="109" cy="244"/>
            </a:xfrm>
            <a:custGeom>
              <a:rect b="b" l="l" r="r" t="t"/>
              <a:pathLst>
                <a:path extrusionOk="0" h="18" w="8">
                  <a:moveTo>
                    <a:pt x="0" y="18"/>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2305393" y="1809652"/>
              <a:ext cx="109" cy="489"/>
            </a:xfrm>
            <a:custGeom>
              <a:rect b="b" l="l" r="r" t="t"/>
              <a:pathLst>
                <a:path extrusionOk="0" h="36" w="8">
                  <a:moveTo>
                    <a:pt x="1" y="36"/>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2304917" y="1812313"/>
              <a:ext cx="109" cy="584"/>
            </a:xfrm>
            <a:custGeom>
              <a:rect b="b" l="l" r="r" t="t"/>
              <a:pathLst>
                <a:path extrusionOk="0" h="43" w="8">
                  <a:moveTo>
                    <a:pt x="1" y="43"/>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2305868" y="1807561"/>
              <a:ext cx="109" cy="394"/>
            </a:xfrm>
            <a:custGeom>
              <a:rect b="b" l="l" r="r" t="t"/>
              <a:pathLst>
                <a:path extrusionOk="0" h="29" w="8">
                  <a:moveTo>
                    <a:pt x="1" y="29"/>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2305732" y="1808186"/>
              <a:ext cx="109" cy="434"/>
            </a:xfrm>
            <a:custGeom>
              <a:rect b="b" l="l" r="r" t="t"/>
              <a:pathLst>
                <a:path extrusionOk="0" h="32" w="8">
                  <a:moveTo>
                    <a:pt x="0" y="32"/>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2305107" y="1811363"/>
              <a:ext cx="109" cy="584"/>
            </a:xfrm>
            <a:custGeom>
              <a:rect b="b" l="l" r="r" t="t"/>
              <a:pathLst>
                <a:path extrusionOk="0" h="43" w="8">
                  <a:moveTo>
                    <a:pt x="1" y="43"/>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2304782" y="1813359"/>
              <a:ext cx="109" cy="638"/>
            </a:xfrm>
            <a:custGeom>
              <a:rect b="b" l="l" r="r" t="t"/>
              <a:pathLst>
                <a:path extrusionOk="0" h="47" w="8">
                  <a:moveTo>
                    <a:pt x="0" y="46"/>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2305257" y="1810467"/>
              <a:ext cx="109" cy="530"/>
            </a:xfrm>
            <a:custGeom>
              <a:rect b="b" l="l" r="r" t="t"/>
              <a:pathLst>
                <a:path extrusionOk="0" h="39" w="8">
                  <a:moveTo>
                    <a:pt x="0" y="39"/>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2305542" y="1808892"/>
              <a:ext cx="109" cy="489"/>
            </a:xfrm>
            <a:custGeom>
              <a:rect b="b" l="l" r="r" t="t"/>
              <a:pathLst>
                <a:path extrusionOk="0" h="36" w="8">
                  <a:moveTo>
                    <a:pt x="0" y="36"/>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2306112" y="1806516"/>
              <a:ext cx="109" cy="339"/>
            </a:xfrm>
            <a:custGeom>
              <a:rect b="b" l="l" r="r" t="t"/>
              <a:pathLst>
                <a:path extrusionOk="0" h="25" w="8">
                  <a:moveTo>
                    <a:pt x="0" y="25"/>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2306017" y="1806991"/>
              <a:ext cx="54" cy="394"/>
            </a:xfrm>
            <a:custGeom>
              <a:rect b="b" l="l" r="r" t="t"/>
              <a:pathLst>
                <a:path extrusionOk="0" h="29" w="4">
                  <a:moveTo>
                    <a:pt x="0" y="29"/>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2307633" y="1802280"/>
              <a:ext cx="54" cy="258"/>
            </a:xfrm>
            <a:custGeom>
              <a:rect b="b" l="l" r="r" t="t"/>
              <a:pathLst>
                <a:path extrusionOk="0" h="19" w="4">
                  <a:moveTo>
                    <a:pt x="0"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2307769" y="1801614"/>
              <a:ext cx="68" cy="258"/>
            </a:xfrm>
            <a:custGeom>
              <a:rect b="b" l="l" r="r" t="t"/>
              <a:pathLst>
                <a:path extrusionOk="0" h="19" w="5">
                  <a:moveTo>
                    <a:pt x="1"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2314530" y="1758886"/>
              <a:ext cx="14" cy="204"/>
            </a:xfrm>
            <a:custGeom>
              <a:rect b="b" l="l" r="r" t="t"/>
              <a:pathLst>
                <a:path extrusionOk="0" h="15" w="1">
                  <a:moveTo>
                    <a:pt x="0"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2314625" y="1758275"/>
              <a:ext cx="14" cy="244"/>
            </a:xfrm>
            <a:custGeom>
              <a:rect b="b" l="l" r="r" t="t"/>
              <a:pathLst>
                <a:path extrusionOk="0" h="18" w="1">
                  <a:moveTo>
                    <a:pt x="0"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2314571" y="1758601"/>
              <a:ext cx="14" cy="204"/>
            </a:xfrm>
            <a:custGeom>
              <a:rect b="b" l="l" r="r" t="t"/>
              <a:pathLst>
                <a:path extrusionOk="0" h="15" w="1">
                  <a:moveTo>
                    <a:pt x="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2314435" y="1759171"/>
              <a:ext cx="54" cy="204"/>
            </a:xfrm>
            <a:custGeom>
              <a:rect b="b" l="l" r="r" t="t"/>
              <a:pathLst>
                <a:path extrusionOk="0" h="15" w="4">
                  <a:moveTo>
                    <a:pt x="4"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2313811" y="1760556"/>
              <a:ext cx="149" cy="149"/>
            </a:xfrm>
            <a:custGeom>
              <a:rect b="b" l="l" r="r" t="t"/>
              <a:pathLst>
                <a:path extrusionOk="0" h="11" w="11">
                  <a:moveTo>
                    <a:pt x="1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2313580" y="1760787"/>
              <a:ext cx="149" cy="163"/>
            </a:xfrm>
            <a:custGeom>
              <a:rect b="b" l="l" r="r" t="t"/>
              <a:pathLst>
                <a:path extrusionOk="0" h="12" w="11">
                  <a:moveTo>
                    <a:pt x="1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2312236" y="1761601"/>
              <a:ext cx="258" cy="109"/>
            </a:xfrm>
            <a:custGeom>
              <a:rect b="b" l="l" r="r" t="t"/>
              <a:pathLst>
                <a:path extrusionOk="0" h="8" w="19">
                  <a:moveTo>
                    <a:pt x="1" y="7"/>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2314001" y="1760312"/>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2313335" y="1761031"/>
              <a:ext cx="204" cy="109"/>
            </a:xfrm>
            <a:custGeom>
              <a:rect b="b" l="l" r="r" t="t"/>
              <a:pathLst>
                <a:path extrusionOk="0" h="8" w="15">
                  <a:moveTo>
                    <a:pt x="15"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2360911" y="1713591"/>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2360531" y="1713686"/>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2361291" y="1713442"/>
              <a:ext cx="68" cy="14"/>
            </a:xfrm>
            <a:custGeom>
              <a:rect b="b" l="l" r="r" t="t"/>
              <a:pathLst>
                <a:path extrusionOk="0" h="1" w="5">
                  <a:moveTo>
                    <a:pt x="4"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2358725" y="1713917"/>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2354163" y="1713822"/>
              <a:ext cx="258" cy="14"/>
            </a:xfrm>
            <a:custGeom>
              <a:rect b="b" l="l" r="r" t="t"/>
              <a:pathLst>
                <a:path extrusionOk="0" h="1" w="19">
                  <a:moveTo>
                    <a:pt x="1"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2353552" y="1713781"/>
              <a:ext cx="394" cy="14"/>
            </a:xfrm>
            <a:custGeom>
              <a:rect b="b" l="l" r="r" t="t"/>
              <a:pathLst>
                <a:path extrusionOk="0" h="1" w="29">
                  <a:moveTo>
                    <a:pt x="0" y="0"/>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2359200" y="1713876"/>
              <a:ext cx="258" cy="14"/>
            </a:xfrm>
            <a:custGeom>
              <a:rect b="b" l="l" r="r" t="t"/>
              <a:pathLst>
                <a:path extrusionOk="0" h="1" w="19">
                  <a:moveTo>
                    <a:pt x="1" y="0"/>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2354788" y="1713876"/>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2355358" y="171391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2357680" y="171397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2359675" y="1713822"/>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2358209" y="171391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2356539" y="171391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2360110" y="1713781"/>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2357299" y="171397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2355969" y="171391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2633846" y="1775002"/>
              <a:ext cx="163" cy="109"/>
            </a:xfrm>
            <a:custGeom>
              <a:rect b="b" l="l" r="r" t="t"/>
              <a:pathLst>
                <a:path extrusionOk="0" h="8" w="12">
                  <a:moveTo>
                    <a:pt x="1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2634891" y="1778858"/>
              <a:ext cx="14" cy="95"/>
            </a:xfrm>
            <a:custGeom>
              <a:rect b="b" l="l" r="r" t="t"/>
              <a:pathLst>
                <a:path extrusionOk="0" h="7" w="1">
                  <a:moveTo>
                    <a:pt x="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2991817" y="1742539"/>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2987920" y="1742769"/>
              <a:ext cx="625" cy="68"/>
            </a:xfrm>
            <a:custGeom>
              <a:rect b="b" l="l" r="r" t="t"/>
              <a:pathLst>
                <a:path extrusionOk="0" h="5" w="46">
                  <a:moveTo>
                    <a:pt x="46"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2992387" y="1742294"/>
              <a:ext cx="163" cy="68"/>
            </a:xfrm>
            <a:custGeom>
              <a:rect b="b" l="l" r="r" t="t"/>
              <a:pathLst>
                <a:path extrusionOk="0" h="5" w="12">
                  <a:moveTo>
                    <a:pt x="1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2980547" y="1745770"/>
              <a:ext cx="774" cy="584"/>
            </a:xfrm>
            <a:custGeom>
              <a:rect b="b" l="l" r="r" t="t"/>
              <a:pathLst>
                <a:path extrusionOk="0" h="43" w="57">
                  <a:moveTo>
                    <a:pt x="57" y="0"/>
                  </a:moveTo>
                  <a:lnTo>
                    <a:pt x="1"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2979556" y="1746476"/>
              <a:ext cx="815" cy="584"/>
            </a:xfrm>
            <a:custGeom>
              <a:rect b="b" l="l" r="r" t="t"/>
              <a:pathLst>
                <a:path extrusionOk="0" h="43" w="60">
                  <a:moveTo>
                    <a:pt x="60" y="1"/>
                  </a:moveTo>
                  <a:lnTo>
                    <a:pt x="0" y="4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2989101" y="1742674"/>
              <a:ext cx="1398" cy="14"/>
            </a:xfrm>
            <a:custGeom>
              <a:rect b="b" l="l" r="r" t="t"/>
              <a:pathLst>
                <a:path extrusionOk="0" h="1" w="103">
                  <a:moveTo>
                    <a:pt x="103"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2993052" y="174196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2991111" y="1742674"/>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2728671" y="1883663"/>
              <a:ext cx="109" cy="109"/>
            </a:xfrm>
            <a:custGeom>
              <a:rect b="b" l="l" r="r" t="t"/>
              <a:pathLst>
                <a:path extrusionOk="0" h="8" w="8">
                  <a:moveTo>
                    <a:pt x="1" y="7"/>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2728155" y="1883989"/>
              <a:ext cx="149" cy="163"/>
            </a:xfrm>
            <a:custGeom>
              <a:rect b="b" l="l" r="r" t="t"/>
              <a:pathLst>
                <a:path extrusionOk="0" h="12" w="11">
                  <a:moveTo>
                    <a:pt x="0"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2728820" y="1883568"/>
              <a:ext cx="54" cy="54"/>
            </a:xfrm>
            <a:custGeom>
              <a:rect b="b" l="l" r="r" t="t"/>
              <a:pathLst>
                <a:path extrusionOk="0" h="4" w="4">
                  <a:moveTo>
                    <a:pt x="0" y="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2728440" y="1883799"/>
              <a:ext cx="149" cy="109"/>
            </a:xfrm>
            <a:custGeom>
              <a:rect b="b" l="l" r="r" t="t"/>
              <a:pathLst>
                <a:path extrusionOk="0" h="8" w="11">
                  <a:moveTo>
                    <a:pt x="0" y="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2727341" y="1884518"/>
              <a:ext cx="299" cy="244"/>
            </a:xfrm>
            <a:custGeom>
              <a:rect b="b" l="l" r="r" t="t"/>
              <a:pathLst>
                <a:path extrusionOk="0" h="18" w="22">
                  <a:moveTo>
                    <a:pt x="1" y="18"/>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2727775" y="1884233"/>
              <a:ext cx="204" cy="204"/>
            </a:xfrm>
            <a:custGeom>
              <a:rect b="b" l="l" r="r" t="t"/>
              <a:pathLst>
                <a:path extrusionOk="0" h="15" w="15">
                  <a:moveTo>
                    <a:pt x="0" y="1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2733668" y="187467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2760334" y="1831037"/>
              <a:ext cx="109" cy="68"/>
            </a:xfrm>
            <a:custGeom>
              <a:rect b="b" l="l" r="r" t="t"/>
              <a:pathLst>
                <a:path extrusionOk="0" h="5"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2760565" y="1830806"/>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2760945" y="1830236"/>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2760089" y="1831227"/>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2760755" y="1830521"/>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2761135" y="1829951"/>
              <a:ext cx="68" cy="109"/>
            </a:xfrm>
            <a:custGeom>
              <a:rect b="b" l="l" r="r" t="t"/>
              <a:pathLst>
                <a:path extrusionOk="0" h="8" w="5">
                  <a:moveTo>
                    <a:pt x="4"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2755297" y="183627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2731903" y="1878151"/>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2755527" y="1836128"/>
              <a:ext cx="204" cy="68"/>
            </a:xfrm>
            <a:custGeom>
              <a:rect b="b" l="l" r="r" t="t"/>
              <a:pathLst>
                <a:path extrusionOk="0" h="5" w="15">
                  <a:moveTo>
                    <a:pt x="15"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2761990" y="1827805"/>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2762045" y="182761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2732717" y="1877716"/>
              <a:ext cx="14" cy="68"/>
            </a:xfrm>
            <a:custGeom>
              <a:rect b="b" l="l" r="r" t="t"/>
              <a:pathLst>
                <a:path extrusionOk="0" h="5" w="1">
                  <a:moveTo>
                    <a:pt x="0"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2761895" y="1828050"/>
              <a:ext cx="14" cy="109"/>
            </a:xfrm>
            <a:custGeom>
              <a:rect b="b" l="l" r="r" t="t"/>
              <a:pathLst>
                <a:path extrusionOk="0" h="8" w="1">
                  <a:moveTo>
                    <a:pt x="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2761325" y="1829665"/>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2732188" y="1878056"/>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2761855" y="1828335"/>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2761474" y="1829231"/>
              <a:ext cx="54" cy="109"/>
            </a:xfrm>
            <a:custGeom>
              <a:rect b="b" l="l" r="r" t="t"/>
              <a:pathLst>
                <a:path extrusionOk="0" h="8" w="4">
                  <a:moveTo>
                    <a:pt x="4"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2761610" y="1828905"/>
              <a:ext cx="68" cy="109"/>
            </a:xfrm>
            <a:custGeom>
              <a:rect b="b" l="l" r="r" t="t"/>
              <a:pathLst>
                <a:path extrusionOk="0" h="8" w="5">
                  <a:moveTo>
                    <a:pt x="4"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2761705" y="1828620"/>
              <a:ext cx="68" cy="109"/>
            </a:xfrm>
            <a:custGeom>
              <a:rect b="b" l="l" r="r" t="t"/>
              <a:pathLst>
                <a:path extrusionOk="0" h="8" w="5">
                  <a:moveTo>
                    <a:pt x="4"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2732473" y="1877906"/>
              <a:ext cx="68" cy="14"/>
            </a:xfrm>
            <a:custGeom>
              <a:rect b="b" l="l" r="r" t="t"/>
              <a:pathLst>
                <a:path extrusionOk="0" h="1" w="5">
                  <a:moveTo>
                    <a:pt x="4"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2713179" y="1838314"/>
              <a:ext cx="489" cy="163"/>
            </a:xfrm>
            <a:custGeom>
              <a:rect b="b" l="l" r="r" t="t"/>
              <a:pathLst>
                <a:path extrusionOk="0" h="12" w="36">
                  <a:moveTo>
                    <a:pt x="36"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2713804" y="1838504"/>
              <a:ext cx="489" cy="163"/>
            </a:xfrm>
            <a:custGeom>
              <a:rect b="b" l="l" r="r" t="t"/>
              <a:pathLst>
                <a:path extrusionOk="0" h="12" w="36">
                  <a:moveTo>
                    <a:pt x="35"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2816708" y="1965033"/>
              <a:ext cx="204" cy="163"/>
            </a:xfrm>
            <a:custGeom>
              <a:rect b="b" l="l" r="r" t="t"/>
              <a:pathLst>
                <a:path extrusionOk="0" h="12" w="15">
                  <a:moveTo>
                    <a:pt x="14"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2815798" y="1965563"/>
              <a:ext cx="299" cy="149"/>
            </a:xfrm>
            <a:custGeom>
              <a:rect b="b" l="l" r="r" t="t"/>
              <a:pathLst>
                <a:path extrusionOk="0" h="11" w="22">
                  <a:moveTo>
                    <a:pt x="22"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2817033" y="1964802"/>
              <a:ext cx="204" cy="149"/>
            </a:xfrm>
            <a:custGeom>
              <a:rect b="b" l="l" r="r" t="t"/>
              <a:pathLst>
                <a:path extrusionOk="0" h="11" w="15">
                  <a:moveTo>
                    <a:pt x="15"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2815133" y="1965848"/>
              <a:ext cx="448" cy="204"/>
            </a:xfrm>
            <a:custGeom>
              <a:rect b="b" l="l" r="r" t="t"/>
              <a:pathLst>
                <a:path extrusionOk="0" h="15" w="33">
                  <a:moveTo>
                    <a:pt x="32"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2816273" y="1965277"/>
              <a:ext cx="258" cy="149"/>
            </a:xfrm>
            <a:custGeom>
              <a:rect b="b" l="l" r="r" t="t"/>
              <a:pathLst>
                <a:path extrusionOk="0" h="11" w="19">
                  <a:moveTo>
                    <a:pt x="1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2818364" y="196370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2818364" y="1963702"/>
              <a:ext cx="14" cy="68"/>
            </a:xfrm>
            <a:custGeom>
              <a:rect b="b" l="l" r="r" t="t"/>
              <a:pathLst>
                <a:path extrusionOk="0" h="5"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2818364" y="196370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2817373" y="1964612"/>
              <a:ext cx="149" cy="109"/>
            </a:xfrm>
            <a:custGeom>
              <a:rect b="b" l="l" r="r" t="t"/>
              <a:pathLst>
                <a:path extrusionOk="0" h="8" w="11">
                  <a:moveTo>
                    <a:pt x="1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2818133" y="1963947"/>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2817848" y="1964273"/>
              <a:ext cx="109" cy="109"/>
            </a:xfrm>
            <a:custGeom>
              <a:rect b="b" l="l" r="r" t="t"/>
              <a:pathLst>
                <a:path extrusionOk="0" h="8" w="8">
                  <a:moveTo>
                    <a:pt x="7"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2817604" y="1964422"/>
              <a:ext cx="163" cy="109"/>
            </a:xfrm>
            <a:custGeom>
              <a:rect b="b" l="l" r="r" t="t"/>
              <a:pathLst>
                <a:path extrusionOk="0" h="8" w="12">
                  <a:moveTo>
                    <a:pt x="1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2817984" y="1964083"/>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2818228" y="1963852"/>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2818323" y="1963757"/>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2786525" y="1885469"/>
              <a:ext cx="54" cy="204"/>
            </a:xfrm>
            <a:custGeom>
              <a:rect b="b" l="l" r="r" t="t"/>
              <a:pathLst>
                <a:path extrusionOk="0" h="15" w="4">
                  <a:moveTo>
                    <a:pt x="4"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2788086" y="1882998"/>
              <a:ext cx="163" cy="204"/>
            </a:xfrm>
            <a:custGeom>
              <a:rect b="b" l="l" r="r" t="t"/>
              <a:pathLst>
                <a:path extrusionOk="0" h="15" w="12">
                  <a:moveTo>
                    <a:pt x="1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2785615" y="1887981"/>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2788996" y="1881857"/>
              <a:ext cx="109" cy="149"/>
            </a:xfrm>
            <a:custGeom>
              <a:rect b="b" l="l" r="r" t="t"/>
              <a:pathLst>
                <a:path extrusionOk="0" h="11" w="8">
                  <a:moveTo>
                    <a:pt x="7"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2788371" y="1882618"/>
              <a:ext cx="163" cy="149"/>
            </a:xfrm>
            <a:custGeom>
              <a:rect b="b" l="l" r="r" t="t"/>
              <a:pathLst>
                <a:path extrusionOk="0" h="11" w="12">
                  <a:moveTo>
                    <a:pt x="1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2786376" y="1885795"/>
              <a:ext cx="68" cy="163"/>
            </a:xfrm>
            <a:custGeom>
              <a:rect b="b" l="l" r="r" t="t"/>
              <a:pathLst>
                <a:path extrusionOk="0" h="12" w="5">
                  <a:moveTo>
                    <a:pt x="4"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2786280" y="1886039"/>
              <a:ext cx="68" cy="149"/>
            </a:xfrm>
            <a:custGeom>
              <a:rect b="b" l="l" r="r" t="t"/>
              <a:pathLst>
                <a:path extrusionOk="0" h="11" w="5">
                  <a:moveTo>
                    <a:pt x="4"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2787801" y="1883378"/>
              <a:ext cx="163" cy="204"/>
            </a:xfrm>
            <a:custGeom>
              <a:rect b="b" l="l" r="r" t="t"/>
              <a:pathLst>
                <a:path extrusionOk="0" h="15" w="12">
                  <a:moveTo>
                    <a:pt x="1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2788657" y="1882237"/>
              <a:ext cx="163" cy="149"/>
            </a:xfrm>
            <a:custGeom>
              <a:rect b="b" l="l" r="r" t="t"/>
              <a:pathLst>
                <a:path extrusionOk="0" h="11" w="12">
                  <a:moveTo>
                    <a:pt x="1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6"/>
            <p:cNvSpPr/>
            <p:nvPr/>
          </p:nvSpPr>
          <p:spPr>
            <a:xfrm>
              <a:off x="2785289" y="1888320"/>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a:off x="2785860" y="1887601"/>
              <a:ext cx="109" cy="163"/>
            </a:xfrm>
            <a:custGeom>
              <a:rect b="b" l="l" r="r" t="t"/>
              <a:pathLst>
                <a:path extrusionOk="0" h="12" w="8">
                  <a:moveTo>
                    <a:pt x="7"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2787570" y="1883758"/>
              <a:ext cx="109" cy="204"/>
            </a:xfrm>
            <a:custGeom>
              <a:rect b="b" l="l" r="r" t="t"/>
              <a:pathLst>
                <a:path extrusionOk="0" h="15" w="8">
                  <a:moveTo>
                    <a:pt x="7"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a:off x="2787285" y="1884138"/>
              <a:ext cx="149" cy="149"/>
            </a:xfrm>
            <a:custGeom>
              <a:rect b="b" l="l" r="r" t="t"/>
              <a:pathLst>
                <a:path extrusionOk="0" h="11" w="11">
                  <a:moveTo>
                    <a:pt x="11"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2787041" y="1884464"/>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2786851" y="1884844"/>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2786715" y="1885184"/>
              <a:ext cx="109" cy="149"/>
            </a:xfrm>
            <a:custGeom>
              <a:rect b="b" l="l" r="r" t="t"/>
              <a:pathLst>
                <a:path extrusionOk="0" h="11" w="8">
                  <a:moveTo>
                    <a:pt x="7"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2832960" y="1935570"/>
              <a:ext cx="353" cy="14"/>
            </a:xfrm>
            <a:custGeom>
              <a:rect b="b" l="l" r="r" t="t"/>
              <a:pathLst>
                <a:path extrusionOk="0" h="1" w="26">
                  <a:moveTo>
                    <a:pt x="2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2833489" y="1935570"/>
              <a:ext cx="339" cy="14"/>
            </a:xfrm>
            <a:custGeom>
              <a:rect b="b" l="l" r="r" t="t"/>
              <a:pathLst>
                <a:path extrusionOk="0" h="1" w="25">
                  <a:moveTo>
                    <a:pt x="25"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2834671" y="1935230"/>
              <a:ext cx="353" cy="163"/>
            </a:xfrm>
            <a:custGeom>
              <a:rect b="b" l="l" r="r" t="t"/>
              <a:pathLst>
                <a:path extrusionOk="0" h="12" w="26">
                  <a:moveTo>
                    <a:pt x="25"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2834060" y="1935421"/>
              <a:ext cx="339" cy="109"/>
            </a:xfrm>
            <a:custGeom>
              <a:rect b="b" l="l" r="r" t="t"/>
              <a:pathLst>
                <a:path extrusionOk="0" h="8" w="25">
                  <a:moveTo>
                    <a:pt x="25"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2835241" y="1934945"/>
              <a:ext cx="353" cy="204"/>
            </a:xfrm>
            <a:custGeom>
              <a:rect b="b" l="l" r="r" t="t"/>
              <a:pathLst>
                <a:path extrusionOk="0" h="15" w="26">
                  <a:moveTo>
                    <a:pt x="25"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2836056" y="1934714"/>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2774359" y="1962182"/>
              <a:ext cx="149" cy="258"/>
            </a:xfrm>
            <a:custGeom>
              <a:rect b="b" l="l" r="r" t="t"/>
              <a:pathLst>
                <a:path extrusionOk="0" h="19" w="11">
                  <a:moveTo>
                    <a:pt x="0" y="1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2774115" y="1962657"/>
              <a:ext cx="109" cy="204"/>
            </a:xfrm>
            <a:custGeom>
              <a:rect b="b" l="l" r="r" t="t"/>
              <a:pathLst>
                <a:path extrusionOk="0" h="15" w="8">
                  <a:moveTo>
                    <a:pt x="1" y="15"/>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2774590" y="1961761"/>
              <a:ext cx="163" cy="204"/>
            </a:xfrm>
            <a:custGeom>
              <a:rect b="b" l="l" r="r" t="t"/>
              <a:pathLst>
                <a:path extrusionOk="0" h="15" w="12">
                  <a:moveTo>
                    <a:pt x="1"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2775595" y="1959521"/>
              <a:ext cx="109" cy="258"/>
            </a:xfrm>
            <a:custGeom>
              <a:rect b="b" l="l" r="r" t="t"/>
              <a:pathLst>
                <a:path extrusionOk="0" h="19" w="8">
                  <a:moveTo>
                    <a:pt x="0" y="18"/>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2775310" y="1960145"/>
              <a:ext cx="149" cy="394"/>
            </a:xfrm>
            <a:custGeom>
              <a:rect b="b" l="l" r="r" t="t"/>
              <a:pathLst>
                <a:path extrusionOk="0" h="29" w="11">
                  <a:moveTo>
                    <a:pt x="0" y="28"/>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2775065" y="1960756"/>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2774835" y="1961286"/>
              <a:ext cx="149" cy="244"/>
            </a:xfrm>
            <a:custGeom>
              <a:rect b="b" l="l" r="r" t="t"/>
              <a:pathLst>
                <a:path extrusionOk="0" h="18" w="11">
                  <a:moveTo>
                    <a:pt x="0" y="18"/>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2773884" y="1963091"/>
              <a:ext cx="109" cy="204"/>
            </a:xfrm>
            <a:custGeom>
              <a:rect b="b" l="l" r="r" t="t"/>
              <a:pathLst>
                <a:path extrusionOk="0" h="15" w="8">
                  <a:moveTo>
                    <a:pt x="0" y="1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2772268" y="1965087"/>
              <a:ext cx="149" cy="109"/>
            </a:xfrm>
            <a:custGeom>
              <a:rect b="b" l="l" r="r" t="t"/>
              <a:pathLst>
                <a:path extrusionOk="0" h="8" w="11">
                  <a:moveTo>
                    <a:pt x="0" y="7"/>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2772839" y="1964517"/>
              <a:ext cx="109" cy="149"/>
            </a:xfrm>
            <a:custGeom>
              <a:rect b="b" l="l" r="r" t="t"/>
              <a:pathLst>
                <a:path extrusionOk="0" h="11" w="8">
                  <a:moveTo>
                    <a:pt x="0" y="11"/>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2771983" y="1965318"/>
              <a:ext cx="149" cy="68"/>
            </a:xfrm>
            <a:custGeom>
              <a:rect b="b" l="l" r="r" t="t"/>
              <a:pathLst>
                <a:path extrusionOk="0" h="5" w="11">
                  <a:moveTo>
                    <a:pt x="0" y="4"/>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2773599" y="1963512"/>
              <a:ext cx="149" cy="204"/>
            </a:xfrm>
            <a:custGeom>
              <a:rect b="b" l="l" r="r" t="t"/>
              <a:pathLst>
                <a:path extrusionOk="0" h="15" w="11">
                  <a:moveTo>
                    <a:pt x="0" y="15"/>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2773070" y="1964178"/>
              <a:ext cx="163" cy="204"/>
            </a:xfrm>
            <a:custGeom>
              <a:rect b="b" l="l" r="r" t="t"/>
              <a:pathLst>
                <a:path extrusionOk="0" h="15" w="12">
                  <a:moveTo>
                    <a:pt x="1" y="15"/>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2773355" y="1963852"/>
              <a:ext cx="109" cy="204"/>
            </a:xfrm>
            <a:custGeom>
              <a:rect b="b" l="l" r="r" t="t"/>
              <a:pathLst>
                <a:path extrusionOk="0" h="15" w="8">
                  <a:moveTo>
                    <a:pt x="1" y="1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2776776" y="1956384"/>
              <a:ext cx="68" cy="299"/>
            </a:xfrm>
            <a:custGeom>
              <a:rect b="b" l="l" r="r" t="t"/>
              <a:pathLst>
                <a:path extrusionOk="0" h="22" w="5">
                  <a:moveTo>
                    <a:pt x="1" y="22"/>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2777496" y="1954062"/>
              <a:ext cx="109" cy="204"/>
            </a:xfrm>
            <a:custGeom>
              <a:rect b="b" l="l" r="r" t="t"/>
              <a:pathLst>
                <a:path extrusionOk="0" h="15" w="8">
                  <a:moveTo>
                    <a:pt x="0" y="1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2777632" y="1953628"/>
              <a:ext cx="68" cy="204"/>
            </a:xfrm>
            <a:custGeom>
              <a:rect b="b" l="l" r="r" t="t"/>
              <a:pathLst>
                <a:path extrusionOk="0" h="15" w="5">
                  <a:moveTo>
                    <a:pt x="1"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2776926" y="1955909"/>
              <a:ext cx="109" cy="258"/>
            </a:xfrm>
            <a:custGeom>
              <a:rect b="b" l="l" r="r" t="t"/>
              <a:pathLst>
                <a:path extrusionOk="0" h="19" w="8">
                  <a:moveTo>
                    <a:pt x="0" y="18"/>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2777251" y="1954959"/>
              <a:ext cx="68" cy="204"/>
            </a:xfrm>
            <a:custGeom>
              <a:rect b="b" l="l" r="r" t="t"/>
              <a:pathLst>
                <a:path extrusionOk="0" h="15" w="5">
                  <a:moveTo>
                    <a:pt x="1"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2777781" y="1953248"/>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2777061" y="1955434"/>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2776586" y="1956914"/>
              <a:ext cx="109" cy="244"/>
            </a:xfrm>
            <a:custGeom>
              <a:rect b="b" l="l" r="r" t="t"/>
              <a:pathLst>
                <a:path extrusionOk="0" h="18" w="8">
                  <a:moveTo>
                    <a:pt x="1" y="18"/>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2776206" y="1957959"/>
              <a:ext cx="109" cy="244"/>
            </a:xfrm>
            <a:custGeom>
              <a:rect b="b" l="l" r="r" t="t"/>
              <a:pathLst>
                <a:path extrusionOk="0" h="18" w="8">
                  <a:moveTo>
                    <a:pt x="1" y="18"/>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2776016" y="1958475"/>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2776396" y="1957430"/>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2777401" y="1954483"/>
              <a:ext cx="54" cy="258"/>
            </a:xfrm>
            <a:custGeom>
              <a:rect b="b" l="l" r="r" t="t"/>
              <a:pathLst>
                <a:path extrusionOk="0" h="19" w="4">
                  <a:moveTo>
                    <a:pt x="0" y="1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2772554" y="1964802"/>
              <a:ext cx="149" cy="149"/>
            </a:xfrm>
            <a:custGeom>
              <a:rect b="b" l="l" r="r" t="t"/>
              <a:pathLst>
                <a:path extrusionOk="0" h="11" w="11">
                  <a:moveTo>
                    <a:pt x="11"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2775826" y="1959005"/>
              <a:ext cx="109" cy="244"/>
            </a:xfrm>
            <a:custGeom>
              <a:rect b="b" l="l" r="r" t="t"/>
              <a:pathLst>
                <a:path extrusionOk="0" h="18" w="8">
                  <a:moveTo>
                    <a:pt x="1" y="18"/>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2771698" y="1965508"/>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2800401" y="1951917"/>
              <a:ext cx="68" cy="68"/>
            </a:xfrm>
            <a:custGeom>
              <a:rect b="b" l="l" r="r" t="t"/>
              <a:pathLst>
                <a:path extrusionOk="0" h="5" w="5">
                  <a:moveTo>
                    <a:pt x="1" y="1"/>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2800591" y="1952582"/>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2800591" y="195301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2800550" y="195229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2783293" y="1890642"/>
              <a:ext cx="54" cy="68"/>
            </a:xfrm>
            <a:custGeom>
              <a:rect b="b" l="l" r="r" t="t"/>
              <a:pathLst>
                <a:path extrusionOk="0" h="5" w="4">
                  <a:moveTo>
                    <a:pt x="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2821609" y="1933425"/>
              <a:ext cx="0" cy="109"/>
            </a:xfrm>
            <a:custGeom>
              <a:rect b="b" l="l" r="r" t="t"/>
              <a:pathLst>
                <a:path extrusionOk="0" h="8" w="0">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2821555" y="1932854"/>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2782913" y="1890262"/>
              <a:ext cx="204" cy="163"/>
            </a:xfrm>
            <a:custGeom>
              <a:rect b="b" l="l" r="r" t="t"/>
              <a:pathLst>
                <a:path extrusionOk="0" h="12" w="15">
                  <a:moveTo>
                    <a:pt x="0" y="1"/>
                  </a:moveTo>
                  <a:lnTo>
                    <a:pt x="1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2783198" y="1890547"/>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2821650" y="1933995"/>
              <a:ext cx="14" cy="68"/>
            </a:xfrm>
            <a:custGeom>
              <a:rect b="b" l="l" r="r" t="t"/>
              <a:pathLst>
                <a:path extrusionOk="0" h="5"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2782574" y="1889936"/>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2782723" y="1890072"/>
              <a:ext cx="149" cy="109"/>
            </a:xfrm>
            <a:custGeom>
              <a:rect b="b" l="l" r="r" t="t"/>
              <a:pathLst>
                <a:path extrusionOk="0" h="8" w="11">
                  <a:moveTo>
                    <a:pt x="1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2783103" y="1890411"/>
              <a:ext cx="149" cy="149"/>
            </a:xfrm>
            <a:custGeom>
              <a:rect b="b" l="l" r="r" t="t"/>
              <a:pathLst>
                <a:path extrusionOk="0" h="11" w="11">
                  <a:moveTo>
                    <a:pt x="11"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2783334" y="1890696"/>
              <a:ext cx="68" cy="54"/>
            </a:xfrm>
            <a:custGeom>
              <a:rect b="b" l="l" r="r" t="t"/>
              <a:pathLst>
                <a:path extrusionOk="0" h="4" w="5">
                  <a:moveTo>
                    <a:pt x="4"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2821324" y="1935950"/>
              <a:ext cx="0" cy="14"/>
            </a:xfrm>
            <a:custGeom>
              <a:rect b="b" l="l" r="r" t="t"/>
              <a:pathLst>
                <a:path extrusionOk="0" h="1" w="0">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2821609" y="1934945"/>
              <a:ext cx="0" cy="68"/>
            </a:xfrm>
            <a:custGeom>
              <a:rect b="b" l="l" r="r" t="t"/>
              <a:pathLst>
                <a:path extrusionOk="0" h="5" w="0">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2821460" y="1935421"/>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2186141" y="168088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2187187" y="1681358"/>
              <a:ext cx="204" cy="109"/>
            </a:xfrm>
            <a:custGeom>
              <a:rect b="b" l="l" r="r" t="t"/>
              <a:pathLst>
                <a:path extrusionOk="0" h="8" w="15">
                  <a:moveTo>
                    <a:pt x="1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2188327" y="1682024"/>
              <a:ext cx="204" cy="109"/>
            </a:xfrm>
            <a:custGeom>
              <a:rect b="b" l="l" r="r" t="t"/>
              <a:pathLst>
                <a:path extrusionOk="0" h="8" w="15">
                  <a:moveTo>
                    <a:pt x="1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2185571" y="1680652"/>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2186657" y="1681128"/>
              <a:ext cx="109" cy="54"/>
            </a:xfrm>
            <a:custGeom>
              <a:rect b="b" l="l" r="r" t="t"/>
              <a:pathLst>
                <a:path extrusionOk="0" h="4" w="8">
                  <a:moveTo>
                    <a:pt x="8"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2184756" y="1680313"/>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2185137" y="1680462"/>
              <a:ext cx="163" cy="54"/>
            </a:xfrm>
            <a:custGeom>
              <a:rect b="b" l="l" r="r" t="t"/>
              <a:pathLst>
                <a:path extrusionOk="0" h="4" w="12">
                  <a:moveTo>
                    <a:pt x="1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2183616" y="167989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2175347" y="1698615"/>
              <a:ext cx="163" cy="163"/>
            </a:xfrm>
            <a:custGeom>
              <a:rect b="b" l="l" r="r" t="t"/>
              <a:pathLst>
                <a:path extrusionOk="0" h="12" w="12">
                  <a:moveTo>
                    <a:pt x="1" y="1"/>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2187703" y="1681698"/>
              <a:ext cx="258" cy="109"/>
            </a:xfrm>
            <a:custGeom>
              <a:rect b="b" l="l" r="r" t="t"/>
              <a:pathLst>
                <a:path extrusionOk="0" h="8" w="19">
                  <a:moveTo>
                    <a:pt x="1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2183711" y="167993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2184145" y="168008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2183860" y="1679987"/>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2170215" y="1666817"/>
              <a:ext cx="54" cy="68"/>
            </a:xfrm>
            <a:custGeom>
              <a:rect b="b" l="l" r="r" t="t"/>
              <a:pathLst>
                <a:path extrusionOk="0" h="5" w="4">
                  <a:moveTo>
                    <a:pt x="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2170636" y="1667061"/>
              <a:ext cx="68" cy="54"/>
            </a:xfrm>
            <a:custGeom>
              <a:rect b="b" l="l" r="r" t="t"/>
              <a:pathLst>
                <a:path extrusionOk="0" h="4" w="5">
                  <a:moveTo>
                    <a:pt x="4"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2175252" y="1670524"/>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2175592" y="1670809"/>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2174587" y="1669858"/>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2174207" y="1669573"/>
              <a:ext cx="109" cy="109"/>
            </a:xfrm>
            <a:custGeom>
              <a:rect b="b" l="l" r="r" t="t"/>
              <a:pathLst>
                <a:path extrusionOk="0" h="8" w="8">
                  <a:moveTo>
                    <a:pt x="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2171070" y="1667346"/>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6"/>
            <p:cNvSpPr/>
            <p:nvPr/>
          </p:nvSpPr>
          <p:spPr>
            <a:xfrm>
              <a:off x="2173786" y="1669247"/>
              <a:ext cx="149" cy="109"/>
            </a:xfrm>
            <a:custGeom>
              <a:rect b="b" l="l" r="r" t="t"/>
              <a:pathLst>
                <a:path extrusionOk="0" h="8" w="11">
                  <a:moveTo>
                    <a:pt x="1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2174926" y="1670198"/>
              <a:ext cx="149" cy="109"/>
            </a:xfrm>
            <a:custGeom>
              <a:rect b="b" l="l" r="r" t="t"/>
              <a:pathLst>
                <a:path extrusionOk="0" h="8" w="11">
                  <a:moveTo>
                    <a:pt x="1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2171546" y="166767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2172971" y="1668623"/>
              <a:ext cx="54" cy="68"/>
            </a:xfrm>
            <a:custGeom>
              <a:rect b="b" l="l" r="r" t="t"/>
              <a:pathLst>
                <a:path extrusionOk="0" h="5" w="4">
                  <a:moveTo>
                    <a:pt x="4"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2173351" y="1668908"/>
              <a:ext cx="163" cy="109"/>
            </a:xfrm>
            <a:custGeom>
              <a:rect b="b" l="l" r="r" t="t"/>
              <a:pathLst>
                <a:path extrusionOk="0" h="8" w="12">
                  <a:moveTo>
                    <a:pt x="11"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2168599" y="1663436"/>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2168409" y="1663871"/>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2168450" y="1663680"/>
              <a:ext cx="68" cy="149"/>
            </a:xfrm>
            <a:custGeom>
              <a:rect b="b" l="l" r="r" t="t"/>
              <a:pathLst>
                <a:path extrusionOk="0" h="11" w="5">
                  <a:moveTo>
                    <a:pt x="4"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2168735" y="166334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2168694" y="1663341"/>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2168640" y="1663395"/>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2168504" y="1663531"/>
              <a:ext cx="54" cy="109"/>
            </a:xfrm>
            <a:custGeom>
              <a:rect b="b" l="l" r="r" t="t"/>
              <a:pathLst>
                <a:path extrusionOk="0" h="8" w="4">
                  <a:moveTo>
                    <a:pt x="4"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2156855" y="1646478"/>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2157045" y="1646423"/>
              <a:ext cx="163" cy="68"/>
            </a:xfrm>
            <a:custGeom>
              <a:rect b="b" l="l" r="r" t="t"/>
              <a:pathLst>
                <a:path extrusionOk="0" h="5" w="12">
                  <a:moveTo>
                    <a:pt x="1" y="4"/>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2156570" y="1646518"/>
              <a:ext cx="204" cy="68"/>
            </a:xfrm>
            <a:custGeom>
              <a:rect b="b" l="l" r="r" t="t"/>
              <a:pathLst>
                <a:path extrusionOk="0" h="5" w="15">
                  <a:moveTo>
                    <a:pt x="1" y="4"/>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2157235" y="1646383"/>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2156244" y="1646614"/>
              <a:ext cx="244" cy="14"/>
            </a:xfrm>
            <a:custGeom>
              <a:rect b="b" l="l" r="r" t="t"/>
              <a:pathLst>
                <a:path extrusionOk="0" h="1" w="18">
                  <a:moveTo>
                    <a:pt x="0"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2154248" y="1646614"/>
              <a:ext cx="394" cy="14"/>
            </a:xfrm>
            <a:custGeom>
              <a:rect b="b" l="l" r="r" t="t"/>
              <a:pathLst>
                <a:path extrusionOk="0" h="1" w="29">
                  <a:moveTo>
                    <a:pt x="0" y="1"/>
                  </a:moveTo>
                  <a:lnTo>
                    <a:pt x="2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2153813" y="1646573"/>
              <a:ext cx="353" cy="54"/>
            </a:xfrm>
            <a:custGeom>
              <a:rect b="b" l="l" r="r" t="t"/>
              <a:pathLst>
                <a:path extrusionOk="0" h="4" w="26">
                  <a:moveTo>
                    <a:pt x="1" y="0"/>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2153433" y="1646518"/>
              <a:ext cx="299" cy="68"/>
            </a:xfrm>
            <a:custGeom>
              <a:rect b="b" l="l" r="r" t="t"/>
              <a:pathLst>
                <a:path extrusionOk="0" h="5" w="22">
                  <a:moveTo>
                    <a:pt x="1" y="1"/>
                  </a:moveTo>
                  <a:lnTo>
                    <a:pt x="2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2152958" y="1646478"/>
              <a:ext cx="353" cy="54"/>
            </a:xfrm>
            <a:custGeom>
              <a:rect b="b" l="l" r="r" t="t"/>
              <a:pathLst>
                <a:path extrusionOk="0" h="4" w="26">
                  <a:moveTo>
                    <a:pt x="1" y="0"/>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6"/>
            <p:cNvSpPr/>
            <p:nvPr/>
          </p:nvSpPr>
          <p:spPr>
            <a:xfrm>
              <a:off x="2155864" y="1646614"/>
              <a:ext cx="299" cy="14"/>
            </a:xfrm>
            <a:custGeom>
              <a:rect b="b" l="l" r="r" t="t"/>
              <a:pathLst>
                <a:path extrusionOk="0" h="1" w="22">
                  <a:moveTo>
                    <a:pt x="0" y="1"/>
                  </a:moveTo>
                  <a:lnTo>
                    <a:pt x="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a:off x="2211667" y="1642866"/>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2209332" y="1642147"/>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2212088" y="1642961"/>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2209807" y="1642337"/>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a:off x="2209481" y="1642201"/>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2209576" y="1642242"/>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2209291" y="1642051"/>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2209956" y="1642432"/>
              <a:ext cx="109" cy="68"/>
            </a:xfrm>
            <a:custGeom>
              <a:rect b="b" l="l" r="r" t="t"/>
              <a:pathLst>
                <a:path extrusionOk="0" h="5" w="8">
                  <a:moveTo>
                    <a:pt x="0" y="1"/>
                  </a:moveTo>
                  <a:lnTo>
                    <a:pt x="7"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2209196" y="164201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2210187" y="1642486"/>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2210472" y="1642581"/>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2210757" y="1642676"/>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2208286" y="164837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2208191" y="164832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2209956" y="1649085"/>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2209427" y="1648895"/>
              <a:ext cx="109" cy="68"/>
            </a:xfrm>
            <a:custGeom>
              <a:rect b="b" l="l" r="r" t="t"/>
              <a:pathLst>
                <a:path extrusionOk="0" h="5" w="8">
                  <a:moveTo>
                    <a:pt x="1" y="1"/>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2208381" y="164847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2208531" y="1648514"/>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6"/>
            <p:cNvSpPr/>
            <p:nvPr/>
          </p:nvSpPr>
          <p:spPr>
            <a:xfrm>
              <a:off x="2208816" y="164866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2209047" y="1648800"/>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2174492" y="1646328"/>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2174356" y="164647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2174166" y="164666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6"/>
            <p:cNvSpPr/>
            <p:nvPr/>
          </p:nvSpPr>
          <p:spPr>
            <a:xfrm>
              <a:off x="2174587" y="164623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2173732" y="164727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2173976" y="1646899"/>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2174682" y="164623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2184906" y="1639635"/>
              <a:ext cx="489" cy="339"/>
            </a:xfrm>
            <a:custGeom>
              <a:rect b="b" l="l" r="r" t="t"/>
              <a:pathLst>
                <a:path extrusionOk="0" h="25" w="36">
                  <a:moveTo>
                    <a:pt x="0" y="25"/>
                  </a:moveTo>
                  <a:lnTo>
                    <a:pt x="3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2173501" y="164771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2184376" y="1640056"/>
              <a:ext cx="353" cy="299"/>
            </a:xfrm>
            <a:custGeom>
              <a:rect b="b" l="l" r="r" t="t"/>
              <a:pathLst>
                <a:path extrusionOk="0" h="22" w="26">
                  <a:moveTo>
                    <a:pt x="1" y="22"/>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6"/>
            <p:cNvSpPr/>
            <p:nvPr/>
          </p:nvSpPr>
          <p:spPr>
            <a:xfrm>
              <a:off x="2183860" y="1640490"/>
              <a:ext cx="339" cy="244"/>
            </a:xfrm>
            <a:custGeom>
              <a:rect b="b" l="l" r="r" t="t"/>
              <a:pathLst>
                <a:path extrusionOk="0" h="18" w="25">
                  <a:moveTo>
                    <a:pt x="0" y="18"/>
                  </a:move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2183385" y="1640911"/>
              <a:ext cx="339" cy="258"/>
            </a:xfrm>
            <a:custGeom>
              <a:rect b="b" l="l" r="r" t="t"/>
              <a:pathLst>
                <a:path extrusionOk="0" h="19" w="25">
                  <a:moveTo>
                    <a:pt x="0" y="18"/>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6"/>
            <p:cNvSpPr/>
            <p:nvPr/>
          </p:nvSpPr>
          <p:spPr>
            <a:xfrm>
              <a:off x="2173501" y="1647754"/>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2073244" y="1623043"/>
              <a:ext cx="258" cy="54"/>
            </a:xfrm>
            <a:custGeom>
              <a:rect b="b" l="l" r="r" t="t"/>
              <a:pathLst>
                <a:path extrusionOk="0" h="4" w="19">
                  <a:moveTo>
                    <a:pt x="1" y="0"/>
                  </a:moveTo>
                  <a:lnTo>
                    <a:pt x="1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2074480" y="162336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2072769" y="1622853"/>
              <a:ext cx="258" cy="109"/>
            </a:xfrm>
            <a:custGeom>
              <a:rect b="b" l="l" r="r" t="t"/>
              <a:pathLst>
                <a:path extrusionOk="0" h="8" w="19">
                  <a:moveTo>
                    <a:pt x="1" y="0"/>
                  </a:moveTo>
                  <a:lnTo>
                    <a:pt x="1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2072253" y="1622609"/>
              <a:ext cx="299" cy="109"/>
            </a:xfrm>
            <a:custGeom>
              <a:rect b="b" l="l" r="r" t="t"/>
              <a:pathLst>
                <a:path extrusionOk="0" h="8" w="22">
                  <a:moveTo>
                    <a:pt x="0" y="1"/>
                  </a:moveTo>
                  <a:lnTo>
                    <a:pt x="2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2074005" y="1623274"/>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2073679" y="1623179"/>
              <a:ext cx="149" cy="68"/>
            </a:xfrm>
            <a:custGeom>
              <a:rect b="b" l="l" r="r" t="t"/>
              <a:pathLst>
                <a:path extrusionOk="0" h="5" w="11">
                  <a:moveTo>
                    <a:pt x="0" y="1"/>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2074249" y="1623328"/>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2091031" y="1635724"/>
              <a:ext cx="54" cy="204"/>
            </a:xfrm>
            <a:custGeom>
              <a:rect b="b" l="l" r="r" t="t"/>
              <a:pathLst>
                <a:path extrusionOk="0" h="15" w="4">
                  <a:moveTo>
                    <a:pt x="4"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2091167" y="1635208"/>
              <a:ext cx="109" cy="204"/>
            </a:xfrm>
            <a:custGeom>
              <a:rect b="b" l="l" r="r" t="t"/>
              <a:pathLst>
                <a:path extrusionOk="0" h="15" w="8">
                  <a:moveTo>
                    <a:pt x="8"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2091547" y="1634353"/>
              <a:ext cx="109" cy="149"/>
            </a:xfrm>
            <a:custGeom>
              <a:rect b="b" l="l" r="r" t="t"/>
              <a:pathLst>
                <a:path extrusionOk="0" h="11" w="8">
                  <a:moveTo>
                    <a:pt x="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2092362" y="1633213"/>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2092117" y="1633593"/>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p:nvPr/>
          </p:nvSpPr>
          <p:spPr>
            <a:xfrm>
              <a:off x="2092647" y="1632927"/>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2091832" y="1633973"/>
              <a:ext cx="68" cy="109"/>
            </a:xfrm>
            <a:custGeom>
              <a:rect b="b" l="l" r="r" t="t"/>
              <a:pathLst>
                <a:path extrusionOk="0" h="8" w="5">
                  <a:moveTo>
                    <a:pt x="4"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2090746" y="1637734"/>
              <a:ext cx="14" cy="95"/>
            </a:xfrm>
            <a:custGeom>
              <a:rect b="b" l="l" r="r" t="t"/>
              <a:pathLst>
                <a:path extrusionOk="0" h="7"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a:off x="2093448" y="1632262"/>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2091357" y="1634774"/>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2093163" y="1632452"/>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2092878" y="1632683"/>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2215319" y="1654502"/>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2213948" y="1655127"/>
              <a:ext cx="679" cy="434"/>
            </a:xfrm>
            <a:custGeom>
              <a:rect b="b" l="l" r="r" t="t"/>
              <a:pathLst>
                <a:path extrusionOk="0" h="32" w="50">
                  <a:moveTo>
                    <a:pt x="49" y="0"/>
                  </a:moveTo>
                  <a:lnTo>
                    <a:pt x="0"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2215659" y="1654122"/>
              <a:ext cx="109" cy="163"/>
            </a:xfrm>
            <a:custGeom>
              <a:rect b="b" l="l" r="r" t="t"/>
              <a:pathLst>
                <a:path extrusionOk="0" h="12" w="8">
                  <a:moveTo>
                    <a:pt x="7"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2249548" y="1656498"/>
              <a:ext cx="149" cy="204"/>
            </a:xfrm>
            <a:custGeom>
              <a:rect b="b" l="l" r="r" t="t"/>
              <a:pathLst>
                <a:path extrusionOk="0" h="15" w="11">
                  <a:moveTo>
                    <a:pt x="1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2249304" y="1656172"/>
              <a:ext cx="163" cy="204"/>
            </a:xfrm>
            <a:custGeom>
              <a:rect b="b" l="l" r="r" t="t"/>
              <a:pathLst>
                <a:path extrusionOk="0" h="15" w="12">
                  <a:moveTo>
                    <a:pt x="1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a:off x="2250119" y="1657313"/>
              <a:ext cx="149" cy="204"/>
            </a:xfrm>
            <a:custGeom>
              <a:rect b="b" l="l" r="r" t="t"/>
              <a:pathLst>
                <a:path extrusionOk="0" h="15" w="11">
                  <a:moveTo>
                    <a:pt x="11"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a:off x="2249928" y="1657068"/>
              <a:ext cx="109" cy="163"/>
            </a:xfrm>
            <a:custGeom>
              <a:rect b="b" l="l" r="r" t="t"/>
              <a:pathLst>
                <a:path extrusionOk="0" h="12" w="8">
                  <a:moveTo>
                    <a:pt x="7"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a:off x="2249738" y="1656837"/>
              <a:ext cx="149" cy="149"/>
            </a:xfrm>
            <a:custGeom>
              <a:rect b="b" l="l" r="r" t="t"/>
              <a:pathLst>
                <a:path extrusionOk="0" h="11" w="11">
                  <a:moveTo>
                    <a:pt x="11"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2247933" y="1653796"/>
              <a:ext cx="149" cy="299"/>
            </a:xfrm>
            <a:custGeom>
              <a:rect b="b" l="l" r="r" t="t"/>
              <a:pathLst>
                <a:path extrusionOk="0" h="22" w="11">
                  <a:moveTo>
                    <a:pt x="11" y="2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2255482" y="167542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2248258" y="1654366"/>
              <a:ext cx="163" cy="244"/>
            </a:xfrm>
            <a:custGeom>
              <a:rect b="b" l="l" r="r" t="t"/>
              <a:pathLst>
                <a:path extrusionOk="0" h="18" w="12">
                  <a:moveTo>
                    <a:pt x="11"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2247593" y="1653226"/>
              <a:ext cx="204" cy="339"/>
            </a:xfrm>
            <a:custGeom>
              <a:rect b="b" l="l" r="r" t="t"/>
              <a:pathLst>
                <a:path extrusionOk="0" h="25" w="15">
                  <a:moveTo>
                    <a:pt x="15"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a:off x="2247267" y="1652601"/>
              <a:ext cx="149" cy="353"/>
            </a:xfrm>
            <a:custGeom>
              <a:rect b="b" l="l" r="r" t="t"/>
              <a:pathLst>
                <a:path extrusionOk="0" h="26" w="11">
                  <a:moveTo>
                    <a:pt x="11"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a:off x="2246697" y="1651610"/>
              <a:ext cx="394" cy="679"/>
            </a:xfrm>
            <a:custGeom>
              <a:rect b="b" l="l" r="r" t="t"/>
              <a:pathLst>
                <a:path extrusionOk="0" h="50" w="29">
                  <a:moveTo>
                    <a:pt x="28" y="49"/>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2246317" y="1650890"/>
              <a:ext cx="244" cy="448"/>
            </a:xfrm>
            <a:custGeom>
              <a:rect b="b" l="l" r="r" t="t"/>
              <a:pathLst>
                <a:path extrusionOk="0" h="33" w="18">
                  <a:moveTo>
                    <a:pt x="18" y="3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2249073" y="1655792"/>
              <a:ext cx="149" cy="204"/>
            </a:xfrm>
            <a:custGeom>
              <a:rect b="b" l="l" r="r" t="t"/>
              <a:pathLst>
                <a:path extrusionOk="0" h="15" w="11">
                  <a:moveTo>
                    <a:pt x="11"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a:off x="2248829" y="1655357"/>
              <a:ext cx="163" cy="204"/>
            </a:xfrm>
            <a:custGeom>
              <a:rect b="b" l="l" r="r" t="t"/>
              <a:pathLst>
                <a:path extrusionOk="0" h="15" w="12">
                  <a:moveTo>
                    <a:pt x="11"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2248544" y="1654882"/>
              <a:ext cx="163" cy="258"/>
            </a:xfrm>
            <a:custGeom>
              <a:rect b="b" l="l" r="r" t="t"/>
              <a:pathLst>
                <a:path extrusionOk="0" h="19" w="12">
                  <a:moveTo>
                    <a:pt x="11" y="1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2250784" y="1708364"/>
              <a:ext cx="204" cy="54"/>
            </a:xfrm>
            <a:custGeom>
              <a:rect b="b" l="l" r="r" t="t"/>
              <a:pathLst>
                <a:path extrusionOk="0" h="4" w="15">
                  <a:moveTo>
                    <a:pt x="1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2240845" y="1709600"/>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2251015" y="1708269"/>
              <a:ext cx="258" cy="109"/>
            </a:xfrm>
            <a:custGeom>
              <a:rect b="b" l="l" r="r" t="t"/>
              <a:pathLst>
                <a:path extrusionOk="0" h="8" w="19">
                  <a:moveTo>
                    <a:pt x="1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2250214" y="1708459"/>
              <a:ext cx="204" cy="14"/>
            </a:xfrm>
            <a:custGeom>
              <a:rect b="b" l="l" r="r" t="t"/>
              <a:pathLst>
                <a:path extrusionOk="0" h="1" w="15">
                  <a:moveTo>
                    <a:pt x="1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2255631" y="1693578"/>
              <a:ext cx="299" cy="109"/>
            </a:xfrm>
            <a:custGeom>
              <a:rect b="b" l="l" r="r" t="t"/>
              <a:pathLst>
                <a:path extrusionOk="0" h="8" w="22">
                  <a:moveTo>
                    <a:pt x="2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2247023" y="1689396"/>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2253581" y="1692668"/>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2214233" y="1690822"/>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2253296" y="1692533"/>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2254056" y="1692913"/>
              <a:ext cx="163" cy="54"/>
            </a:xfrm>
            <a:custGeom>
              <a:rect b="b" l="l" r="r" t="t"/>
              <a:pathLst>
                <a:path extrusionOk="0" h="4" w="12">
                  <a:moveTo>
                    <a:pt x="1" y="0"/>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6"/>
            <p:cNvSpPr/>
            <p:nvPr/>
          </p:nvSpPr>
          <p:spPr>
            <a:xfrm>
              <a:off x="2253011" y="1692383"/>
              <a:ext cx="163" cy="68"/>
            </a:xfrm>
            <a:custGeom>
              <a:rect b="b" l="l" r="r" t="t"/>
              <a:pathLst>
                <a:path extrusionOk="0" h="5" w="12">
                  <a:moveTo>
                    <a:pt x="1" y="1"/>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2213758" y="1690482"/>
              <a:ext cx="109" cy="68"/>
            </a:xfrm>
            <a:custGeom>
              <a:rect b="b" l="l" r="r" t="t"/>
              <a:pathLst>
                <a:path extrusionOk="0" h="5" w="8">
                  <a:moveTo>
                    <a:pt x="7"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2214708" y="1691243"/>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2252820" y="1692247"/>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2254531" y="1693144"/>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2255061" y="1693334"/>
              <a:ext cx="244" cy="109"/>
            </a:xfrm>
            <a:custGeom>
              <a:rect b="b" l="l" r="r" t="t"/>
              <a:pathLst>
                <a:path extrusionOk="0" h="8" w="18">
                  <a:moveTo>
                    <a:pt x="0" y="1"/>
                  </a:moveTo>
                  <a:lnTo>
                    <a:pt x="1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2252400" y="1691867"/>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2252495" y="1692003"/>
              <a:ext cx="109" cy="68"/>
            </a:xfrm>
            <a:custGeom>
              <a:rect b="b" l="l" r="r" t="t"/>
              <a:pathLst>
                <a:path extrusionOk="0" h="5" w="8">
                  <a:moveTo>
                    <a:pt x="0" y="1"/>
                  </a:moveTo>
                  <a:lnTo>
                    <a:pt x="7"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2252305" y="1691813"/>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2252250" y="1691718"/>
              <a:ext cx="14" cy="68"/>
            </a:xfrm>
            <a:custGeom>
              <a:rect b="b" l="l" r="r" t="t"/>
              <a:pathLst>
                <a:path extrusionOk="0" h="5"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2252209" y="169167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2252630" y="1692098"/>
              <a:ext cx="109" cy="68"/>
            </a:xfrm>
            <a:custGeom>
              <a:rect b="b" l="l" r="r" t="t"/>
              <a:pathLst>
                <a:path extrusionOk="0" h="5" w="8">
                  <a:moveTo>
                    <a:pt x="1" y="1"/>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6"/>
            <p:cNvSpPr/>
            <p:nvPr/>
          </p:nvSpPr>
          <p:spPr>
            <a:xfrm>
              <a:off x="2198823" y="171097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2198728" y="171178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2198728" y="1713917"/>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2199828" y="1716103"/>
              <a:ext cx="299" cy="258"/>
            </a:xfrm>
            <a:custGeom>
              <a:rect b="b" l="l" r="r" t="t"/>
              <a:pathLst>
                <a:path extrusionOk="0" h="19" w="22">
                  <a:moveTo>
                    <a:pt x="21"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2198687" y="171334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2201538" y="1717583"/>
              <a:ext cx="394" cy="339"/>
            </a:xfrm>
            <a:custGeom>
              <a:rect b="b" l="l" r="r" t="t"/>
              <a:pathLst>
                <a:path extrusionOk="0" h="25" w="29">
                  <a:moveTo>
                    <a:pt x="29"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2198918" y="1709980"/>
              <a:ext cx="14" cy="109"/>
            </a:xfrm>
            <a:custGeom>
              <a:rect b="b" l="l" r="r" t="t"/>
              <a:pathLst>
                <a:path extrusionOk="0" h="8" w="1">
                  <a:moveTo>
                    <a:pt x="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2200873" y="1717108"/>
              <a:ext cx="339" cy="244"/>
            </a:xfrm>
            <a:custGeom>
              <a:rect b="b" l="l" r="r" t="t"/>
              <a:pathLst>
                <a:path extrusionOk="0" h="18" w="25">
                  <a:moveTo>
                    <a:pt x="25"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2200343" y="1716578"/>
              <a:ext cx="258" cy="299"/>
            </a:xfrm>
            <a:custGeom>
              <a:rect b="b" l="l" r="r" t="t"/>
              <a:pathLst>
                <a:path extrusionOk="0" h="22" w="19">
                  <a:moveTo>
                    <a:pt x="18"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2199108" y="1709029"/>
              <a:ext cx="14" cy="149"/>
            </a:xfrm>
            <a:custGeom>
              <a:rect b="b" l="l" r="r" t="t"/>
              <a:pathLst>
                <a:path extrusionOk="0" h="11" w="1">
                  <a:moveTo>
                    <a:pt x="1"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2199352" y="1708215"/>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2216609" y="1712967"/>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2216745" y="171311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2221782" y="162004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2213609" y="1650510"/>
              <a:ext cx="258" cy="163"/>
            </a:xfrm>
            <a:custGeom>
              <a:rect b="b" l="l" r="r" t="t"/>
              <a:pathLst>
                <a:path extrusionOk="0" h="12" w="19">
                  <a:moveTo>
                    <a:pt x="1" y="1"/>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2214654" y="1650985"/>
              <a:ext cx="299" cy="163"/>
            </a:xfrm>
            <a:custGeom>
              <a:rect b="b" l="l" r="r" t="t"/>
              <a:pathLst>
                <a:path extrusionOk="0" h="12" w="22">
                  <a:moveTo>
                    <a:pt x="1" y="1"/>
                  </a:moveTo>
                  <a:lnTo>
                    <a:pt x="22"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2211762" y="1648664"/>
              <a:ext cx="109" cy="149"/>
            </a:xfrm>
            <a:custGeom>
              <a:rect b="b" l="l" r="r" t="t"/>
              <a:pathLst>
                <a:path extrusionOk="0" h="11" w="8">
                  <a:moveTo>
                    <a:pt x="0" y="0"/>
                  </a:moveTo>
                  <a:lnTo>
                    <a:pt x="7"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2212332" y="1649465"/>
              <a:ext cx="204" cy="204"/>
            </a:xfrm>
            <a:custGeom>
              <a:rect b="b" l="l" r="r" t="t"/>
              <a:pathLst>
                <a:path extrusionOk="0" h="15" w="15">
                  <a:moveTo>
                    <a:pt x="14"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2212047" y="1649085"/>
              <a:ext cx="109" cy="163"/>
            </a:xfrm>
            <a:custGeom>
              <a:rect b="b" l="l" r="r" t="t"/>
              <a:pathLst>
                <a:path extrusionOk="0" h="12" w="8">
                  <a:moveTo>
                    <a:pt x="0" y="1"/>
                  </a:moveTo>
                  <a:lnTo>
                    <a:pt x="7"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2211667" y="1648324"/>
              <a:ext cx="14" cy="68"/>
            </a:xfrm>
            <a:custGeom>
              <a:rect b="b" l="l" r="r" t="t"/>
              <a:pathLst>
                <a:path extrusionOk="0" h="5" w="1">
                  <a:moveTo>
                    <a:pt x="0"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2216270" y="1651420"/>
              <a:ext cx="638" cy="54"/>
            </a:xfrm>
            <a:custGeom>
              <a:rect b="b" l="l" r="r" t="t"/>
              <a:pathLst>
                <a:path extrusionOk="0" h="4" w="47">
                  <a:moveTo>
                    <a:pt x="1" y="4"/>
                  </a:moveTo>
                  <a:lnTo>
                    <a:pt x="4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6"/>
            <p:cNvSpPr/>
            <p:nvPr/>
          </p:nvSpPr>
          <p:spPr>
            <a:xfrm>
              <a:off x="2217600" y="1651366"/>
              <a:ext cx="448" cy="14"/>
            </a:xfrm>
            <a:custGeom>
              <a:rect b="b" l="l" r="r" t="t"/>
              <a:pathLst>
                <a:path extrusionOk="0" h="1" w="33">
                  <a:moveTo>
                    <a:pt x="1" y="1"/>
                  </a:moveTo>
                  <a:lnTo>
                    <a:pt x="3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2242895" y="1649370"/>
              <a:ext cx="14" cy="14"/>
            </a:xfrm>
            <a:custGeom>
              <a:rect b="b" l="l" r="r" t="t"/>
              <a:pathLst>
                <a:path extrusionOk="0" h="1" w="1">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6"/>
            <p:cNvSpPr/>
            <p:nvPr/>
          </p:nvSpPr>
          <p:spPr>
            <a:xfrm>
              <a:off x="2216989" y="1651366"/>
              <a:ext cx="530" cy="68"/>
            </a:xfrm>
            <a:custGeom>
              <a:rect b="b" l="l" r="r" t="t"/>
              <a:pathLst>
                <a:path extrusionOk="0" h="5" w="39">
                  <a:moveTo>
                    <a:pt x="0" y="4"/>
                  </a:moveTo>
                  <a:lnTo>
                    <a:pt x="3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6"/>
            <p:cNvSpPr/>
            <p:nvPr/>
          </p:nvSpPr>
          <p:spPr>
            <a:xfrm>
              <a:off x="2215564" y="1651515"/>
              <a:ext cx="679" cy="54"/>
            </a:xfrm>
            <a:custGeom>
              <a:rect b="b" l="l" r="r" t="t"/>
              <a:pathLst>
                <a:path extrusionOk="0" h="4" w="50">
                  <a:moveTo>
                    <a:pt x="0" y="4"/>
                  </a:moveTo>
                  <a:lnTo>
                    <a:pt x="4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6"/>
            <p:cNvSpPr/>
            <p:nvPr/>
          </p:nvSpPr>
          <p:spPr>
            <a:xfrm>
              <a:off x="2263764" y="1676796"/>
              <a:ext cx="299" cy="258"/>
            </a:xfrm>
            <a:custGeom>
              <a:rect b="b" l="l" r="r" t="t"/>
              <a:pathLst>
                <a:path extrusionOk="0" h="19" w="22">
                  <a:moveTo>
                    <a:pt x="21"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6"/>
            <p:cNvSpPr/>
            <p:nvPr/>
          </p:nvSpPr>
          <p:spPr>
            <a:xfrm>
              <a:off x="2263479" y="1676606"/>
              <a:ext cx="244" cy="204"/>
            </a:xfrm>
            <a:custGeom>
              <a:rect b="b" l="l" r="r" t="t"/>
              <a:pathLst>
                <a:path extrusionOk="0" h="15" w="18">
                  <a:moveTo>
                    <a:pt x="18"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6"/>
            <p:cNvSpPr/>
            <p:nvPr/>
          </p:nvSpPr>
          <p:spPr>
            <a:xfrm>
              <a:off x="2262528" y="1676226"/>
              <a:ext cx="109" cy="14"/>
            </a:xfrm>
            <a:custGeom>
              <a:rect b="b" l="l" r="r" t="t"/>
              <a:pathLst>
                <a:path extrusionOk="0" h="1" w="8">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6"/>
            <p:cNvSpPr/>
            <p:nvPr/>
          </p:nvSpPr>
          <p:spPr>
            <a:xfrm>
              <a:off x="2262623" y="1676226"/>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6"/>
            <p:cNvSpPr/>
            <p:nvPr/>
          </p:nvSpPr>
          <p:spPr>
            <a:xfrm>
              <a:off x="2257532" y="1677801"/>
              <a:ext cx="54" cy="14"/>
            </a:xfrm>
            <a:custGeom>
              <a:rect b="b" l="l" r="r" t="t"/>
              <a:pathLst>
                <a:path extrusionOk="0" h="1" w="4">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2262814" y="1676280"/>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2262949" y="1676321"/>
              <a:ext cx="204" cy="109"/>
            </a:xfrm>
            <a:custGeom>
              <a:rect b="b" l="l" r="r" t="t"/>
              <a:pathLst>
                <a:path extrusionOk="0" h="8" w="15">
                  <a:moveTo>
                    <a:pt x="15"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6"/>
            <p:cNvSpPr/>
            <p:nvPr/>
          </p:nvSpPr>
          <p:spPr>
            <a:xfrm>
              <a:off x="2262474" y="167618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6"/>
            <p:cNvSpPr/>
            <p:nvPr/>
          </p:nvSpPr>
          <p:spPr>
            <a:xfrm>
              <a:off x="2256486" y="1677462"/>
              <a:ext cx="109" cy="68"/>
            </a:xfrm>
            <a:custGeom>
              <a:rect b="b" l="l" r="r" t="t"/>
              <a:pathLst>
                <a:path extrusionOk="0" h="5" w="8">
                  <a:moveTo>
                    <a:pt x="7"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2263194" y="1676470"/>
              <a:ext cx="244" cy="109"/>
            </a:xfrm>
            <a:custGeom>
              <a:rect b="b" l="l" r="r" t="t"/>
              <a:pathLst>
                <a:path extrusionOk="0" h="8" w="18">
                  <a:moveTo>
                    <a:pt x="18"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6"/>
            <p:cNvSpPr/>
            <p:nvPr/>
          </p:nvSpPr>
          <p:spPr>
            <a:xfrm>
              <a:off x="2277355" y="1611733"/>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2222923" y="1617001"/>
              <a:ext cx="163" cy="68"/>
            </a:xfrm>
            <a:custGeom>
              <a:rect b="b" l="l" r="r" t="t"/>
              <a:pathLst>
                <a:path extrusionOk="0" h="5" w="12">
                  <a:moveTo>
                    <a:pt x="1" y="4"/>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2223208" y="1616811"/>
              <a:ext cx="163" cy="109"/>
            </a:xfrm>
            <a:custGeom>
              <a:rect b="b" l="l" r="r" t="t"/>
              <a:pathLst>
                <a:path extrusionOk="0" h="8" w="12">
                  <a:moveTo>
                    <a:pt x="1" y="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2276785" y="1611774"/>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2277016" y="1611774"/>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2263425" y="1618576"/>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2256812" y="1617286"/>
              <a:ext cx="163" cy="68"/>
            </a:xfrm>
            <a:custGeom>
              <a:rect b="b" l="l" r="r" t="t"/>
              <a:pathLst>
                <a:path extrusionOk="0" h="5" w="12">
                  <a:moveTo>
                    <a:pt x="1" y="1"/>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2222638" y="1617096"/>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2278305" y="1611489"/>
              <a:ext cx="339" cy="109"/>
            </a:xfrm>
            <a:custGeom>
              <a:rect b="b" l="l" r="r" t="t"/>
              <a:pathLst>
                <a:path extrusionOk="0" h="8" w="25">
                  <a:moveTo>
                    <a:pt x="0" y="8"/>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2277966" y="1611584"/>
              <a:ext cx="353" cy="68"/>
            </a:xfrm>
            <a:custGeom>
              <a:rect b="b" l="l" r="r" t="t"/>
              <a:pathLst>
                <a:path extrusionOk="0" h="5" w="26">
                  <a:moveTo>
                    <a:pt x="1" y="4"/>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2277640" y="1611638"/>
              <a:ext cx="204" cy="54"/>
            </a:xfrm>
            <a:custGeom>
              <a:rect b="b" l="l" r="r" t="t"/>
              <a:pathLst>
                <a:path extrusionOk="0" h="4" w="15">
                  <a:moveTo>
                    <a:pt x="0" y="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2222353" y="1617191"/>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2221972" y="161719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2268272" y="1618332"/>
              <a:ext cx="299" cy="68"/>
            </a:xfrm>
            <a:custGeom>
              <a:rect b="b" l="l" r="r" t="t"/>
              <a:pathLst>
                <a:path extrusionOk="0" h="5" w="22">
                  <a:moveTo>
                    <a:pt x="1" y="1"/>
                  </a:moveTo>
                  <a:lnTo>
                    <a:pt x="2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2267701" y="1618291"/>
              <a:ext cx="299" cy="14"/>
            </a:xfrm>
            <a:custGeom>
              <a:rect b="b" l="l" r="r" t="t"/>
              <a:pathLst>
                <a:path extrusionOk="0" h="1" w="22">
                  <a:moveTo>
                    <a:pt x="1" y="0"/>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2276024" y="161186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6"/>
            <p:cNvSpPr/>
            <p:nvPr/>
          </p:nvSpPr>
          <p:spPr>
            <a:xfrm>
              <a:off x="2278726" y="1611448"/>
              <a:ext cx="258" cy="54"/>
            </a:xfrm>
            <a:custGeom>
              <a:rect b="b" l="l" r="r" t="t"/>
              <a:pathLst>
                <a:path extrusionOk="0" h="4" w="19">
                  <a:moveTo>
                    <a:pt x="1" y="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2266520" y="161819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2267131" y="1618237"/>
              <a:ext cx="299" cy="14"/>
            </a:xfrm>
            <a:custGeom>
              <a:rect b="b" l="l" r="r" t="t"/>
              <a:pathLst>
                <a:path extrusionOk="0" h="1" w="22">
                  <a:moveTo>
                    <a:pt x="1" y="1"/>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6"/>
            <p:cNvSpPr/>
            <p:nvPr/>
          </p:nvSpPr>
          <p:spPr>
            <a:xfrm>
              <a:off x="2269792" y="1618712"/>
              <a:ext cx="299" cy="163"/>
            </a:xfrm>
            <a:custGeom>
              <a:rect b="b" l="l" r="r" t="t"/>
              <a:pathLst>
                <a:path extrusionOk="0" h="12" w="22">
                  <a:moveTo>
                    <a:pt x="1" y="1"/>
                  </a:moveTo>
                  <a:lnTo>
                    <a:pt x="22"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6"/>
            <p:cNvSpPr/>
            <p:nvPr/>
          </p:nvSpPr>
          <p:spPr>
            <a:xfrm>
              <a:off x="2269317" y="1618576"/>
              <a:ext cx="299" cy="109"/>
            </a:xfrm>
            <a:custGeom>
              <a:rect b="b" l="l" r="r" t="t"/>
              <a:pathLst>
                <a:path extrusionOk="0" h="8" w="22">
                  <a:moveTo>
                    <a:pt x="1" y="0"/>
                  </a:moveTo>
                  <a:lnTo>
                    <a:pt x="22"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6"/>
            <p:cNvSpPr/>
            <p:nvPr/>
          </p:nvSpPr>
          <p:spPr>
            <a:xfrm>
              <a:off x="2263764" y="1618427"/>
              <a:ext cx="149" cy="68"/>
            </a:xfrm>
            <a:custGeom>
              <a:rect b="b" l="l" r="r" t="t"/>
              <a:pathLst>
                <a:path extrusionOk="0" h="5" w="11">
                  <a:moveTo>
                    <a:pt x="0" y="4"/>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6"/>
            <p:cNvSpPr/>
            <p:nvPr/>
          </p:nvSpPr>
          <p:spPr>
            <a:xfrm>
              <a:off x="2268801" y="1618427"/>
              <a:ext cx="299" cy="109"/>
            </a:xfrm>
            <a:custGeom>
              <a:rect b="b" l="l" r="r" t="t"/>
              <a:pathLst>
                <a:path extrusionOk="0" h="8" w="22">
                  <a:moveTo>
                    <a:pt x="0" y="1"/>
                  </a:moveTo>
                  <a:lnTo>
                    <a:pt x="2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6"/>
            <p:cNvSpPr/>
            <p:nvPr/>
          </p:nvSpPr>
          <p:spPr>
            <a:xfrm>
              <a:off x="2264565" y="1618332"/>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6"/>
            <p:cNvSpPr/>
            <p:nvPr/>
          </p:nvSpPr>
          <p:spPr>
            <a:xfrm>
              <a:off x="2276445" y="161182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6"/>
            <p:cNvSpPr/>
            <p:nvPr/>
          </p:nvSpPr>
          <p:spPr>
            <a:xfrm>
              <a:off x="2264144" y="1618386"/>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6"/>
            <p:cNvSpPr/>
            <p:nvPr/>
          </p:nvSpPr>
          <p:spPr>
            <a:xfrm>
              <a:off x="2265570" y="1618237"/>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6"/>
            <p:cNvSpPr/>
            <p:nvPr/>
          </p:nvSpPr>
          <p:spPr>
            <a:xfrm>
              <a:off x="2266086" y="161819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6"/>
            <p:cNvSpPr/>
            <p:nvPr/>
          </p:nvSpPr>
          <p:spPr>
            <a:xfrm>
              <a:off x="2276255" y="161182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6"/>
            <p:cNvSpPr/>
            <p:nvPr/>
          </p:nvSpPr>
          <p:spPr>
            <a:xfrm>
              <a:off x="2276119" y="161186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6"/>
            <p:cNvSpPr/>
            <p:nvPr/>
          </p:nvSpPr>
          <p:spPr>
            <a:xfrm>
              <a:off x="2265040" y="1618291"/>
              <a:ext cx="204" cy="14"/>
            </a:xfrm>
            <a:custGeom>
              <a:rect b="b" l="l" r="r" t="t"/>
              <a:pathLst>
                <a:path extrusionOk="0" h="1" w="15">
                  <a:moveTo>
                    <a:pt x="1" y="0"/>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6"/>
            <p:cNvSpPr/>
            <p:nvPr/>
          </p:nvSpPr>
          <p:spPr>
            <a:xfrm>
              <a:off x="2221307" y="161719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6"/>
            <p:cNvSpPr/>
            <p:nvPr/>
          </p:nvSpPr>
          <p:spPr>
            <a:xfrm>
              <a:off x="2221687" y="161719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6"/>
            <p:cNvSpPr/>
            <p:nvPr/>
          </p:nvSpPr>
          <p:spPr>
            <a:xfrm>
              <a:off x="2279446" y="1611298"/>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2279107" y="1611353"/>
              <a:ext cx="258" cy="54"/>
            </a:xfrm>
            <a:custGeom>
              <a:rect b="b" l="l" r="r" t="t"/>
              <a:pathLst>
                <a:path extrusionOk="0" h="4" w="19">
                  <a:moveTo>
                    <a:pt x="1" y="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6"/>
            <p:cNvSpPr/>
            <p:nvPr/>
          </p:nvSpPr>
          <p:spPr>
            <a:xfrm>
              <a:off x="2252820" y="1570607"/>
              <a:ext cx="163" cy="109"/>
            </a:xfrm>
            <a:custGeom>
              <a:rect b="b" l="l" r="r" t="t"/>
              <a:pathLst>
                <a:path extrusionOk="0" h="8" w="12">
                  <a:moveTo>
                    <a:pt x="1" y="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2253445" y="1570322"/>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2219786" y="1591095"/>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a:off x="2220072" y="1591285"/>
              <a:ext cx="353" cy="258"/>
            </a:xfrm>
            <a:custGeom>
              <a:rect b="b" l="l" r="r" t="t"/>
              <a:pathLst>
                <a:path extrusionOk="0" h="19" w="26">
                  <a:moveTo>
                    <a:pt x="25" y="1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6"/>
            <p:cNvSpPr/>
            <p:nvPr/>
          </p:nvSpPr>
          <p:spPr>
            <a:xfrm>
              <a:off x="2223547" y="1592901"/>
              <a:ext cx="339" cy="14"/>
            </a:xfrm>
            <a:custGeom>
              <a:rect b="b" l="l" r="r" t="t"/>
              <a:pathLst>
                <a:path extrusionOk="0" h="1" w="25">
                  <a:moveTo>
                    <a:pt x="0" y="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2222312" y="1592860"/>
              <a:ext cx="489" cy="14"/>
            </a:xfrm>
            <a:custGeom>
              <a:rect b="b" l="l" r="r" t="t"/>
              <a:pathLst>
                <a:path extrusionOk="0" h="1" w="36">
                  <a:moveTo>
                    <a:pt x="0" y="0"/>
                  </a:moveTo>
                  <a:lnTo>
                    <a:pt x="3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2224878" y="1592996"/>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6"/>
            <p:cNvSpPr/>
            <p:nvPr/>
          </p:nvSpPr>
          <p:spPr>
            <a:xfrm>
              <a:off x="2222923" y="1592860"/>
              <a:ext cx="394" cy="14"/>
            </a:xfrm>
            <a:custGeom>
              <a:rect b="b" l="l" r="r" t="t"/>
              <a:pathLst>
                <a:path extrusionOk="0" h="1" w="29">
                  <a:moveTo>
                    <a:pt x="1" y="0"/>
                  </a:moveTo>
                  <a:lnTo>
                    <a:pt x="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6"/>
            <p:cNvSpPr/>
            <p:nvPr/>
          </p:nvSpPr>
          <p:spPr>
            <a:xfrm>
              <a:off x="2224023" y="1592955"/>
              <a:ext cx="299" cy="14"/>
            </a:xfrm>
            <a:custGeom>
              <a:rect b="b" l="l" r="r" t="t"/>
              <a:pathLst>
                <a:path extrusionOk="0" h="1" w="22">
                  <a:moveTo>
                    <a:pt x="0" y="0"/>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6"/>
            <p:cNvSpPr/>
            <p:nvPr/>
          </p:nvSpPr>
          <p:spPr>
            <a:xfrm>
              <a:off x="2221592" y="1592806"/>
              <a:ext cx="584" cy="14"/>
            </a:xfrm>
            <a:custGeom>
              <a:rect b="b" l="l" r="r" t="t"/>
              <a:pathLst>
                <a:path extrusionOk="0" h="1" w="43">
                  <a:moveTo>
                    <a:pt x="1" y="1"/>
                  </a:moveTo>
                  <a:lnTo>
                    <a:pt x="43"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6"/>
            <p:cNvSpPr/>
            <p:nvPr/>
          </p:nvSpPr>
          <p:spPr>
            <a:xfrm>
              <a:off x="2224444" y="1592955"/>
              <a:ext cx="299" cy="14"/>
            </a:xfrm>
            <a:custGeom>
              <a:rect b="b" l="l" r="r" t="t"/>
              <a:pathLst>
                <a:path extrusionOk="0" h="1" w="22">
                  <a:moveTo>
                    <a:pt x="1" y="0"/>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2225204" y="1592996"/>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6"/>
            <p:cNvSpPr/>
            <p:nvPr/>
          </p:nvSpPr>
          <p:spPr>
            <a:xfrm>
              <a:off x="2225489" y="1593050"/>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6"/>
            <p:cNvSpPr/>
            <p:nvPr/>
          </p:nvSpPr>
          <p:spPr>
            <a:xfrm>
              <a:off x="2226494" y="159318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2226439" y="1593186"/>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2226154" y="1593145"/>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6"/>
            <p:cNvSpPr/>
            <p:nvPr/>
          </p:nvSpPr>
          <p:spPr>
            <a:xfrm>
              <a:off x="2226304" y="159314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6"/>
            <p:cNvSpPr/>
            <p:nvPr/>
          </p:nvSpPr>
          <p:spPr>
            <a:xfrm>
              <a:off x="2225964" y="1593091"/>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2225774" y="1593091"/>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2240044" y="1575454"/>
              <a:ext cx="299" cy="204"/>
            </a:xfrm>
            <a:custGeom>
              <a:rect b="b" l="l" r="r" t="t"/>
              <a:pathLst>
                <a:path extrusionOk="0" h="15" w="22">
                  <a:moveTo>
                    <a:pt x="0" y="1"/>
                  </a:moveTo>
                  <a:lnTo>
                    <a:pt x="2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2206195" y="1570566"/>
              <a:ext cx="258" cy="109"/>
            </a:xfrm>
            <a:custGeom>
              <a:rect b="b" l="l" r="r" t="t"/>
              <a:pathLst>
                <a:path extrusionOk="0" h="8" w="19">
                  <a:moveTo>
                    <a:pt x="1" y="7"/>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6"/>
            <p:cNvSpPr/>
            <p:nvPr/>
          </p:nvSpPr>
          <p:spPr>
            <a:xfrm>
              <a:off x="2208151" y="1569806"/>
              <a:ext cx="204" cy="109"/>
            </a:xfrm>
            <a:custGeom>
              <a:rect b="b" l="l" r="r" t="t"/>
              <a:pathLst>
                <a:path extrusionOk="0" h="8" w="15">
                  <a:moveTo>
                    <a:pt x="0" y="7"/>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2207526" y="1570091"/>
              <a:ext cx="258" cy="109"/>
            </a:xfrm>
            <a:custGeom>
              <a:rect b="b" l="l" r="r" t="t"/>
              <a:pathLst>
                <a:path extrusionOk="0" h="8" w="19">
                  <a:moveTo>
                    <a:pt x="1" y="7"/>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6"/>
            <p:cNvSpPr/>
            <p:nvPr/>
          </p:nvSpPr>
          <p:spPr>
            <a:xfrm>
              <a:off x="2240899" y="1576024"/>
              <a:ext cx="339" cy="204"/>
            </a:xfrm>
            <a:custGeom>
              <a:rect b="b" l="l" r="r" t="t"/>
              <a:pathLst>
                <a:path extrusionOk="0" h="15" w="25">
                  <a:moveTo>
                    <a:pt x="0" y="1"/>
                  </a:moveTo>
                  <a:lnTo>
                    <a:pt x="25"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2206915" y="1570322"/>
              <a:ext cx="244" cy="109"/>
            </a:xfrm>
            <a:custGeom>
              <a:rect b="b" l="l" r="r" t="t"/>
              <a:pathLst>
                <a:path extrusionOk="0" h="8" w="18">
                  <a:moveTo>
                    <a:pt x="0" y="8"/>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2241755" y="1576554"/>
              <a:ext cx="530" cy="299"/>
            </a:xfrm>
            <a:custGeom>
              <a:rect b="b" l="l" r="r" t="t"/>
              <a:pathLst>
                <a:path extrusionOk="0" h="22" w="39">
                  <a:moveTo>
                    <a:pt x="0" y="0"/>
                  </a:moveTo>
                  <a:lnTo>
                    <a:pt x="39"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2204539" y="157094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2205394" y="1570756"/>
              <a:ext cx="244" cy="54"/>
            </a:xfrm>
            <a:custGeom>
              <a:rect b="b" l="l" r="r" t="t"/>
              <a:pathLst>
                <a:path extrusionOk="0" h="4" w="18">
                  <a:moveTo>
                    <a:pt x="0" y="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6"/>
            <p:cNvSpPr/>
            <p:nvPr/>
          </p:nvSpPr>
          <p:spPr>
            <a:xfrm>
              <a:off x="2124445" y="1664672"/>
              <a:ext cx="149" cy="68"/>
            </a:xfrm>
            <a:custGeom>
              <a:rect b="b" l="l" r="r" t="t"/>
              <a:pathLst>
                <a:path extrusionOk="0" h="5" w="11">
                  <a:moveTo>
                    <a:pt x="1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6"/>
            <p:cNvSpPr/>
            <p:nvPr/>
          </p:nvSpPr>
          <p:spPr>
            <a:xfrm>
              <a:off x="2126292" y="166463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6"/>
            <p:cNvSpPr/>
            <p:nvPr/>
          </p:nvSpPr>
          <p:spPr>
            <a:xfrm>
              <a:off x="2125681" y="1664536"/>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6"/>
            <p:cNvSpPr/>
            <p:nvPr/>
          </p:nvSpPr>
          <p:spPr>
            <a:xfrm>
              <a:off x="2125206" y="1664536"/>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6"/>
            <p:cNvSpPr/>
            <p:nvPr/>
          </p:nvSpPr>
          <p:spPr>
            <a:xfrm>
              <a:off x="2158620" y="1621427"/>
              <a:ext cx="14" cy="54"/>
            </a:xfrm>
            <a:custGeom>
              <a:rect b="b" l="l" r="r" t="t"/>
              <a:pathLst>
                <a:path extrusionOk="0" h="4" w="1">
                  <a:moveTo>
                    <a:pt x="0"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6"/>
            <p:cNvSpPr/>
            <p:nvPr/>
          </p:nvSpPr>
          <p:spPr>
            <a:xfrm>
              <a:off x="2153433" y="1595847"/>
              <a:ext cx="14" cy="299"/>
            </a:xfrm>
            <a:custGeom>
              <a:rect b="b" l="l" r="r" t="t"/>
              <a:pathLst>
                <a:path extrusionOk="0" h="22" w="1">
                  <a:moveTo>
                    <a:pt x="1"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6"/>
            <p:cNvSpPr/>
            <p:nvPr/>
          </p:nvSpPr>
          <p:spPr>
            <a:xfrm>
              <a:off x="2158756" y="1621753"/>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6"/>
            <p:cNvSpPr/>
            <p:nvPr/>
          </p:nvSpPr>
          <p:spPr>
            <a:xfrm>
              <a:off x="2121445" y="1657027"/>
              <a:ext cx="204" cy="14"/>
            </a:xfrm>
            <a:custGeom>
              <a:rect b="b" l="l" r="r" t="t"/>
              <a:pathLst>
                <a:path extrusionOk="0" h="1" w="15">
                  <a:moveTo>
                    <a:pt x="1" y="0"/>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6"/>
            <p:cNvSpPr/>
            <p:nvPr/>
          </p:nvSpPr>
          <p:spPr>
            <a:xfrm>
              <a:off x="2121159" y="165702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6"/>
            <p:cNvSpPr/>
            <p:nvPr/>
          </p:nvSpPr>
          <p:spPr>
            <a:xfrm>
              <a:off x="2122069" y="1657123"/>
              <a:ext cx="244" cy="109"/>
            </a:xfrm>
            <a:custGeom>
              <a:rect b="b" l="l" r="r" t="t"/>
              <a:pathLst>
                <a:path extrusionOk="0" h="8" w="18">
                  <a:moveTo>
                    <a:pt x="0" y="0"/>
                  </a:moveTo>
                  <a:lnTo>
                    <a:pt x="1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6"/>
            <p:cNvSpPr/>
            <p:nvPr/>
          </p:nvSpPr>
          <p:spPr>
            <a:xfrm>
              <a:off x="2123020" y="1657598"/>
              <a:ext cx="149" cy="109"/>
            </a:xfrm>
            <a:custGeom>
              <a:rect b="b" l="l" r="r" t="t"/>
              <a:pathLst>
                <a:path extrusionOk="0" h="8" w="11">
                  <a:moveTo>
                    <a:pt x="0" y="0"/>
                  </a:moveTo>
                  <a:lnTo>
                    <a:pt x="1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6"/>
            <p:cNvSpPr/>
            <p:nvPr/>
          </p:nvSpPr>
          <p:spPr>
            <a:xfrm>
              <a:off x="2122680" y="1657408"/>
              <a:ext cx="204" cy="109"/>
            </a:xfrm>
            <a:custGeom>
              <a:rect b="b" l="l" r="r" t="t"/>
              <a:pathLst>
                <a:path extrusionOk="0" h="8" w="15">
                  <a:moveTo>
                    <a:pt x="1" y="0"/>
                  </a:moveTo>
                  <a:lnTo>
                    <a:pt x="15"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6"/>
            <p:cNvSpPr/>
            <p:nvPr/>
          </p:nvSpPr>
          <p:spPr>
            <a:xfrm>
              <a:off x="2122395" y="1657258"/>
              <a:ext cx="204" cy="109"/>
            </a:xfrm>
            <a:custGeom>
              <a:rect b="b" l="l" r="r" t="t"/>
              <a:pathLst>
                <a:path extrusionOk="0" h="8" w="15">
                  <a:moveTo>
                    <a:pt x="1" y="1"/>
                  </a:moveTo>
                  <a:lnTo>
                    <a:pt x="15"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6"/>
            <p:cNvSpPr/>
            <p:nvPr/>
          </p:nvSpPr>
          <p:spPr>
            <a:xfrm>
              <a:off x="2121730" y="1657068"/>
              <a:ext cx="258" cy="68"/>
            </a:xfrm>
            <a:custGeom>
              <a:rect b="b" l="l" r="r" t="t"/>
              <a:pathLst>
                <a:path extrusionOk="0" h="5" w="19">
                  <a:moveTo>
                    <a:pt x="1" y="1"/>
                  </a:moveTo>
                  <a:lnTo>
                    <a:pt x="1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6"/>
            <p:cNvSpPr/>
            <p:nvPr/>
          </p:nvSpPr>
          <p:spPr>
            <a:xfrm>
              <a:off x="2123305" y="1657788"/>
              <a:ext cx="434" cy="299"/>
            </a:xfrm>
            <a:custGeom>
              <a:rect b="b" l="l" r="r" t="t"/>
              <a:pathLst>
                <a:path extrusionOk="0" h="22" w="32">
                  <a:moveTo>
                    <a:pt x="0" y="0"/>
                  </a:moveTo>
                  <a:lnTo>
                    <a:pt x="32"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6"/>
            <p:cNvSpPr/>
            <p:nvPr/>
          </p:nvSpPr>
          <p:spPr>
            <a:xfrm>
              <a:off x="2146454" y="1643436"/>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6"/>
            <p:cNvSpPr/>
            <p:nvPr/>
          </p:nvSpPr>
          <p:spPr>
            <a:xfrm>
              <a:off x="2146780" y="1643667"/>
              <a:ext cx="109" cy="68"/>
            </a:xfrm>
            <a:custGeom>
              <a:rect b="b" l="l" r="r" t="t"/>
              <a:pathLst>
                <a:path extrusionOk="0" h="5" w="8">
                  <a:moveTo>
                    <a:pt x="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6"/>
            <p:cNvSpPr/>
            <p:nvPr/>
          </p:nvSpPr>
          <p:spPr>
            <a:xfrm>
              <a:off x="2150867" y="164670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6"/>
            <p:cNvSpPr/>
            <p:nvPr/>
          </p:nvSpPr>
          <p:spPr>
            <a:xfrm>
              <a:off x="2150731" y="164657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6"/>
            <p:cNvSpPr/>
            <p:nvPr/>
          </p:nvSpPr>
          <p:spPr>
            <a:xfrm>
              <a:off x="2157859" y="1623993"/>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6"/>
            <p:cNvSpPr/>
            <p:nvPr/>
          </p:nvSpPr>
          <p:spPr>
            <a:xfrm>
              <a:off x="2158090" y="162403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6"/>
            <p:cNvSpPr/>
            <p:nvPr/>
          </p:nvSpPr>
          <p:spPr>
            <a:xfrm>
              <a:off x="2147310" y="1644047"/>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6"/>
            <p:cNvSpPr/>
            <p:nvPr/>
          </p:nvSpPr>
          <p:spPr>
            <a:xfrm>
              <a:off x="2147785" y="164433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6"/>
            <p:cNvSpPr/>
            <p:nvPr/>
          </p:nvSpPr>
          <p:spPr>
            <a:xfrm>
              <a:off x="2145409" y="1642717"/>
              <a:ext cx="299" cy="204"/>
            </a:xfrm>
            <a:custGeom>
              <a:rect b="b" l="l" r="r" t="t"/>
              <a:pathLst>
                <a:path extrusionOk="0" h="15" w="22">
                  <a:moveTo>
                    <a:pt x="2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6"/>
            <p:cNvSpPr/>
            <p:nvPr/>
          </p:nvSpPr>
          <p:spPr>
            <a:xfrm>
              <a:off x="2145069" y="1642486"/>
              <a:ext cx="299" cy="204"/>
            </a:xfrm>
            <a:custGeom>
              <a:rect b="b" l="l" r="r" t="t"/>
              <a:pathLst>
                <a:path extrusionOk="0" h="15" w="22">
                  <a:moveTo>
                    <a:pt x="22"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6"/>
            <p:cNvSpPr/>
            <p:nvPr/>
          </p:nvSpPr>
          <p:spPr>
            <a:xfrm>
              <a:off x="2150921" y="1646763"/>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6"/>
            <p:cNvSpPr/>
            <p:nvPr/>
          </p:nvSpPr>
          <p:spPr>
            <a:xfrm>
              <a:off x="2095593" y="1634068"/>
              <a:ext cx="54" cy="109"/>
            </a:xfrm>
            <a:custGeom>
              <a:rect b="b" l="l" r="r" t="t"/>
              <a:pathLst>
                <a:path extrusionOk="0" h="8" w="4">
                  <a:moveTo>
                    <a:pt x="0" y="0"/>
                  </a:moveTo>
                  <a:lnTo>
                    <a:pt x="4"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6"/>
            <p:cNvSpPr/>
            <p:nvPr/>
          </p:nvSpPr>
          <p:spPr>
            <a:xfrm>
              <a:off x="2095308" y="1633688"/>
              <a:ext cx="244" cy="299"/>
            </a:xfrm>
            <a:custGeom>
              <a:rect b="b" l="l" r="r" t="t"/>
              <a:pathLst>
                <a:path extrusionOk="0" h="22" w="18">
                  <a:moveTo>
                    <a:pt x="0" y="0"/>
                  </a:moveTo>
                  <a:lnTo>
                    <a:pt x="18"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6"/>
            <p:cNvSpPr/>
            <p:nvPr/>
          </p:nvSpPr>
          <p:spPr>
            <a:xfrm>
              <a:off x="2095159" y="1633443"/>
              <a:ext cx="14" cy="68"/>
            </a:xfrm>
            <a:custGeom>
              <a:rect b="b" l="l" r="r" t="t"/>
              <a:pathLst>
                <a:path extrusionOk="0" h="5"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6"/>
            <p:cNvSpPr/>
            <p:nvPr/>
          </p:nvSpPr>
          <p:spPr>
            <a:xfrm>
              <a:off x="2097345" y="1638969"/>
              <a:ext cx="14" cy="109"/>
            </a:xfrm>
            <a:custGeom>
              <a:rect b="b" l="l" r="r" t="t"/>
              <a:pathLst>
                <a:path extrusionOk="0" h="8" w="1">
                  <a:moveTo>
                    <a:pt x="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6"/>
            <p:cNvSpPr/>
            <p:nvPr/>
          </p:nvSpPr>
          <p:spPr>
            <a:xfrm>
              <a:off x="2096163" y="1635059"/>
              <a:ext cx="109" cy="163"/>
            </a:xfrm>
            <a:custGeom>
              <a:rect b="b" l="l" r="r" t="t"/>
              <a:pathLst>
                <a:path extrusionOk="0" h="12" w="8">
                  <a:moveTo>
                    <a:pt x="0" y="1"/>
                  </a:moveTo>
                  <a:lnTo>
                    <a:pt x="7"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6"/>
            <p:cNvSpPr/>
            <p:nvPr/>
          </p:nvSpPr>
          <p:spPr>
            <a:xfrm>
              <a:off x="2096014" y="1634774"/>
              <a:ext cx="109" cy="163"/>
            </a:xfrm>
            <a:custGeom>
              <a:rect b="b" l="l" r="r" t="t"/>
              <a:pathLst>
                <a:path extrusionOk="0" h="12" w="8">
                  <a:moveTo>
                    <a:pt x="1" y="1"/>
                  </a:moveTo>
                  <a:lnTo>
                    <a:pt x="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2097249" y="1638345"/>
              <a:ext cx="68" cy="163"/>
            </a:xfrm>
            <a:custGeom>
              <a:rect b="b" l="l" r="r" t="t"/>
              <a:pathLst>
                <a:path extrusionOk="0" h="12" w="5">
                  <a:moveTo>
                    <a:pt x="1" y="1"/>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6"/>
            <p:cNvSpPr/>
            <p:nvPr/>
          </p:nvSpPr>
          <p:spPr>
            <a:xfrm>
              <a:off x="2097059" y="1637299"/>
              <a:ext cx="14" cy="204"/>
            </a:xfrm>
            <a:custGeom>
              <a:rect b="b" l="l" r="r" t="t"/>
              <a:pathLst>
                <a:path extrusionOk="0" h="15" w="1">
                  <a:moveTo>
                    <a:pt x="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6"/>
            <p:cNvSpPr/>
            <p:nvPr/>
          </p:nvSpPr>
          <p:spPr>
            <a:xfrm>
              <a:off x="2096774" y="1636444"/>
              <a:ext cx="68" cy="149"/>
            </a:xfrm>
            <a:custGeom>
              <a:rect b="b" l="l" r="r" t="t"/>
              <a:pathLst>
                <a:path extrusionOk="0" h="11" w="5">
                  <a:moveTo>
                    <a:pt x="1" y="0"/>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2096639" y="1636009"/>
              <a:ext cx="54" cy="204"/>
            </a:xfrm>
            <a:custGeom>
              <a:rect b="b" l="l" r="r" t="t"/>
              <a:pathLst>
                <a:path extrusionOk="0" h="15" w="4">
                  <a:moveTo>
                    <a:pt x="0"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6"/>
            <p:cNvSpPr/>
            <p:nvPr/>
          </p:nvSpPr>
          <p:spPr>
            <a:xfrm>
              <a:off x="2097154" y="1637775"/>
              <a:ext cx="68" cy="204"/>
            </a:xfrm>
            <a:custGeom>
              <a:rect b="b" l="l" r="r" t="t"/>
              <a:pathLst>
                <a:path extrusionOk="0" h="15" w="5">
                  <a:moveTo>
                    <a:pt x="1"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6"/>
            <p:cNvSpPr/>
            <p:nvPr/>
          </p:nvSpPr>
          <p:spPr>
            <a:xfrm>
              <a:off x="2096924" y="1636824"/>
              <a:ext cx="54" cy="204"/>
            </a:xfrm>
            <a:custGeom>
              <a:rect b="b" l="l" r="r" t="t"/>
              <a:pathLst>
                <a:path extrusionOk="0" h="15" w="4">
                  <a:moveTo>
                    <a:pt x="0" y="0"/>
                  </a:moveTo>
                  <a:lnTo>
                    <a:pt x="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2096353" y="1635344"/>
              <a:ext cx="54" cy="163"/>
            </a:xfrm>
            <a:custGeom>
              <a:rect b="b" l="l" r="r" t="t"/>
              <a:pathLst>
                <a:path extrusionOk="0" h="12" w="4">
                  <a:moveTo>
                    <a:pt x="0" y="1"/>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2096489" y="1635724"/>
              <a:ext cx="68" cy="163"/>
            </a:xfrm>
            <a:custGeom>
              <a:rect b="b" l="l" r="r" t="t"/>
              <a:pathLst>
                <a:path extrusionOk="0" h="12" w="5">
                  <a:moveTo>
                    <a:pt x="1" y="1"/>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2095878" y="1634543"/>
              <a:ext cx="54" cy="109"/>
            </a:xfrm>
            <a:custGeom>
              <a:rect b="b" l="l" r="r" t="t"/>
              <a:pathLst>
                <a:path extrusionOk="0" h="8" w="4">
                  <a:moveTo>
                    <a:pt x="0" y="0"/>
                  </a:moveTo>
                  <a:lnTo>
                    <a:pt x="4"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2095729" y="1634299"/>
              <a:ext cx="68" cy="109"/>
            </a:xfrm>
            <a:custGeom>
              <a:rect b="b" l="l" r="r" t="t"/>
              <a:pathLst>
                <a:path extrusionOk="0" h="8" w="5">
                  <a:moveTo>
                    <a:pt x="1" y="1"/>
                  </a:move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6"/>
            <p:cNvSpPr/>
            <p:nvPr/>
          </p:nvSpPr>
          <p:spPr>
            <a:xfrm>
              <a:off x="2095254" y="1632968"/>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6"/>
            <p:cNvSpPr/>
            <p:nvPr/>
          </p:nvSpPr>
          <p:spPr>
            <a:xfrm>
              <a:off x="2095064" y="163330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6"/>
            <p:cNvSpPr/>
            <p:nvPr/>
          </p:nvSpPr>
          <p:spPr>
            <a:xfrm>
              <a:off x="2109944" y="1656498"/>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2110555" y="1656362"/>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2118118" y="1656647"/>
              <a:ext cx="869" cy="394"/>
            </a:xfrm>
            <a:custGeom>
              <a:rect b="b" l="l" r="r" t="t"/>
              <a:pathLst>
                <a:path extrusionOk="0" h="29" w="64">
                  <a:moveTo>
                    <a:pt x="1" y="0"/>
                  </a:moveTo>
                  <a:lnTo>
                    <a:pt x="64"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2109374" y="1656552"/>
              <a:ext cx="244" cy="14"/>
            </a:xfrm>
            <a:custGeom>
              <a:rect b="b" l="l" r="r" t="t"/>
              <a:pathLst>
                <a:path extrusionOk="0" h="1" w="18">
                  <a:moveTo>
                    <a:pt x="0" y="0"/>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2110325" y="1656403"/>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2117222" y="1656308"/>
              <a:ext cx="774" cy="299"/>
            </a:xfrm>
            <a:custGeom>
              <a:rect b="b" l="l" r="r" t="t"/>
              <a:pathLst>
                <a:path extrusionOk="0" h="22" w="57">
                  <a:moveTo>
                    <a:pt x="0" y="1"/>
                  </a:moveTo>
                  <a:lnTo>
                    <a:pt x="56"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6"/>
            <p:cNvSpPr/>
            <p:nvPr/>
          </p:nvSpPr>
          <p:spPr>
            <a:xfrm>
              <a:off x="2110650" y="1656308"/>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2110135" y="1656457"/>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2119069" y="1657123"/>
              <a:ext cx="964" cy="434"/>
            </a:xfrm>
            <a:custGeom>
              <a:rect b="b" l="l" r="r" t="t"/>
              <a:pathLst>
                <a:path extrusionOk="0" h="32" w="71">
                  <a:moveTo>
                    <a:pt x="1" y="0"/>
                  </a:moveTo>
                  <a:lnTo>
                    <a:pt x="7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2108994" y="1656593"/>
              <a:ext cx="339" cy="14"/>
            </a:xfrm>
            <a:custGeom>
              <a:rect b="b" l="l" r="r" t="t"/>
              <a:pathLst>
                <a:path extrusionOk="0" h="1" w="25">
                  <a:moveTo>
                    <a:pt x="0" y="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2109659" y="1656498"/>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2106428" y="1656552"/>
              <a:ext cx="584" cy="14"/>
            </a:xfrm>
            <a:custGeom>
              <a:rect b="b" l="l" r="r" t="t"/>
              <a:pathLst>
                <a:path extrusionOk="0" h="1" w="43">
                  <a:moveTo>
                    <a:pt x="0" y="0"/>
                  </a:moveTo>
                  <a:lnTo>
                    <a:pt x="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2110460" y="1656403"/>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2303017" y="1816074"/>
              <a:ext cx="394" cy="1059"/>
            </a:xfrm>
            <a:custGeom>
              <a:rect b="b" l="l" r="r" t="t"/>
              <a:pathLst>
                <a:path extrusionOk="0" h="78" w="29">
                  <a:moveTo>
                    <a:pt x="29" y="0"/>
                  </a:moveTo>
                  <a:lnTo>
                    <a:pt x="1" y="7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2312765" y="1818355"/>
              <a:ext cx="434" cy="204"/>
            </a:xfrm>
            <a:custGeom>
              <a:rect b="b" l="l" r="r" t="t"/>
              <a:pathLst>
                <a:path extrusionOk="0" h="15" w="32">
                  <a:moveTo>
                    <a:pt x="32"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2311530" y="1818776"/>
              <a:ext cx="434" cy="109"/>
            </a:xfrm>
            <a:custGeom>
              <a:rect b="b" l="l" r="r" t="t"/>
              <a:pathLst>
                <a:path extrusionOk="0" h="8" w="32">
                  <a:moveTo>
                    <a:pt x="32"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2312141" y="1818586"/>
              <a:ext cx="448" cy="163"/>
            </a:xfrm>
            <a:custGeom>
              <a:rect b="b" l="l" r="r" t="t"/>
              <a:pathLst>
                <a:path extrusionOk="0" h="12" w="33">
                  <a:moveTo>
                    <a:pt x="32"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2305447" y="1817120"/>
              <a:ext cx="204" cy="109"/>
            </a:xfrm>
            <a:custGeom>
              <a:rect b="b" l="l" r="r" t="t"/>
              <a:pathLst>
                <a:path extrusionOk="0" h="8" w="15">
                  <a:moveTo>
                    <a:pt x="14"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2453550" y="1892787"/>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2455791" y="1870737"/>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6"/>
            <p:cNvSpPr/>
            <p:nvPr/>
          </p:nvSpPr>
          <p:spPr>
            <a:xfrm>
              <a:off x="2453414" y="1892882"/>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6"/>
            <p:cNvSpPr/>
            <p:nvPr/>
          </p:nvSpPr>
          <p:spPr>
            <a:xfrm>
              <a:off x="2425553" y="1855571"/>
              <a:ext cx="353" cy="14"/>
            </a:xfrm>
            <a:custGeom>
              <a:rect b="b" l="l" r="r" t="t"/>
              <a:pathLst>
                <a:path extrusionOk="0" h="1" w="26">
                  <a:moveTo>
                    <a:pt x="2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6"/>
            <p:cNvSpPr/>
            <p:nvPr/>
          </p:nvSpPr>
          <p:spPr>
            <a:xfrm>
              <a:off x="2425988" y="185561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2424508" y="1855286"/>
              <a:ext cx="353" cy="109"/>
            </a:xfrm>
            <a:custGeom>
              <a:rect b="b" l="l" r="r" t="t"/>
              <a:pathLst>
                <a:path extrusionOk="0" h="8" w="26">
                  <a:moveTo>
                    <a:pt x="25"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6"/>
            <p:cNvSpPr/>
            <p:nvPr/>
          </p:nvSpPr>
          <p:spPr>
            <a:xfrm>
              <a:off x="2435682" y="1868117"/>
              <a:ext cx="258" cy="163"/>
            </a:xfrm>
            <a:custGeom>
              <a:rect b="b" l="l" r="r" t="t"/>
              <a:pathLst>
                <a:path extrusionOk="0" h="12" w="19">
                  <a:moveTo>
                    <a:pt x="18"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6"/>
            <p:cNvSpPr/>
            <p:nvPr/>
          </p:nvSpPr>
          <p:spPr>
            <a:xfrm>
              <a:off x="2432695" y="1865035"/>
              <a:ext cx="204" cy="299"/>
            </a:xfrm>
            <a:custGeom>
              <a:rect b="b" l="l" r="r" t="t"/>
              <a:pathLst>
                <a:path extrusionOk="0" h="22" w="15">
                  <a:moveTo>
                    <a:pt x="14" y="2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a:off x="2435397" y="1867886"/>
              <a:ext cx="204" cy="149"/>
            </a:xfrm>
            <a:custGeom>
              <a:rect b="b" l="l" r="r" t="t"/>
              <a:pathLst>
                <a:path extrusionOk="0" h="11" w="15">
                  <a:moveTo>
                    <a:pt x="15"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6"/>
            <p:cNvSpPr/>
            <p:nvPr/>
          </p:nvSpPr>
          <p:spPr>
            <a:xfrm>
              <a:off x="2432315" y="1864505"/>
              <a:ext cx="244" cy="353"/>
            </a:xfrm>
            <a:custGeom>
              <a:rect b="b" l="l" r="r" t="t"/>
              <a:pathLst>
                <a:path extrusionOk="0" h="26" w="18">
                  <a:moveTo>
                    <a:pt x="18"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2435071" y="1867601"/>
              <a:ext cx="204" cy="204"/>
            </a:xfrm>
            <a:custGeom>
              <a:rect b="b" l="l" r="r" t="t"/>
              <a:pathLst>
                <a:path extrusionOk="0" h="15" w="15">
                  <a:moveTo>
                    <a:pt x="14"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2433021" y="1865551"/>
              <a:ext cx="258" cy="299"/>
            </a:xfrm>
            <a:custGeom>
              <a:rect b="b" l="l" r="r" t="t"/>
              <a:pathLst>
                <a:path extrusionOk="0" h="22" w="19">
                  <a:moveTo>
                    <a:pt x="18"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2434732" y="1867316"/>
              <a:ext cx="204" cy="204"/>
            </a:xfrm>
            <a:custGeom>
              <a:rect b="b" l="l" r="r" t="t"/>
              <a:pathLst>
                <a:path extrusionOk="0" h="15" w="15">
                  <a:moveTo>
                    <a:pt x="15"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2433456" y="1865985"/>
              <a:ext cx="299" cy="339"/>
            </a:xfrm>
            <a:custGeom>
              <a:rect b="b" l="l" r="r" t="t"/>
              <a:pathLst>
                <a:path extrusionOk="0" h="25" w="22">
                  <a:moveTo>
                    <a:pt x="21"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6"/>
            <p:cNvSpPr/>
            <p:nvPr/>
          </p:nvSpPr>
          <p:spPr>
            <a:xfrm>
              <a:off x="2434352" y="1866936"/>
              <a:ext cx="258" cy="244"/>
            </a:xfrm>
            <a:custGeom>
              <a:rect b="b" l="l" r="r" t="t"/>
              <a:pathLst>
                <a:path extrusionOk="0" h="18" w="19">
                  <a:moveTo>
                    <a:pt x="18"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2433836" y="1866460"/>
              <a:ext cx="394" cy="394"/>
            </a:xfrm>
            <a:custGeom>
              <a:rect b="b" l="l" r="r" t="t"/>
              <a:pathLst>
                <a:path extrusionOk="0" h="29" w="29">
                  <a:moveTo>
                    <a:pt x="28" y="2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6"/>
            <p:cNvSpPr/>
            <p:nvPr/>
          </p:nvSpPr>
          <p:spPr>
            <a:xfrm>
              <a:off x="2791942" y="200215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6"/>
            <p:cNvSpPr/>
            <p:nvPr/>
          </p:nvSpPr>
          <p:spPr>
            <a:xfrm>
              <a:off x="2790367" y="2002059"/>
              <a:ext cx="299" cy="68"/>
            </a:xfrm>
            <a:custGeom>
              <a:rect b="b" l="l" r="r" t="t"/>
              <a:pathLst>
                <a:path extrusionOk="0" h="5" w="22">
                  <a:moveTo>
                    <a:pt x="1" y="1"/>
                  </a:moveTo>
                  <a:lnTo>
                    <a:pt x="2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2792458" y="2002154"/>
              <a:ext cx="394" cy="14"/>
            </a:xfrm>
            <a:custGeom>
              <a:rect b="b" l="l" r="r" t="t"/>
              <a:pathLst>
                <a:path extrusionOk="0" h="1" w="29">
                  <a:moveTo>
                    <a:pt x="1" y="1"/>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2790843" y="2002113"/>
              <a:ext cx="394" cy="14"/>
            </a:xfrm>
            <a:custGeom>
              <a:rect b="b" l="l" r="r" t="t"/>
              <a:pathLst>
                <a:path extrusionOk="0" h="1" w="29">
                  <a:moveTo>
                    <a:pt x="1" y="0"/>
                  </a:moveTo>
                  <a:lnTo>
                    <a:pt x="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6"/>
            <p:cNvSpPr/>
            <p:nvPr/>
          </p:nvSpPr>
          <p:spPr>
            <a:xfrm>
              <a:off x="2793463" y="2002059"/>
              <a:ext cx="353" cy="14"/>
            </a:xfrm>
            <a:custGeom>
              <a:rect b="b" l="l" r="r" t="t"/>
              <a:pathLst>
                <a:path extrusionOk="0" h="1" w="26">
                  <a:moveTo>
                    <a:pt x="1" y="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6"/>
            <p:cNvSpPr/>
            <p:nvPr/>
          </p:nvSpPr>
          <p:spPr>
            <a:xfrm>
              <a:off x="2792947" y="2002113"/>
              <a:ext cx="380" cy="14"/>
            </a:xfrm>
            <a:custGeom>
              <a:rect b="b" l="l" r="r" t="t"/>
              <a:pathLst>
                <a:path extrusionOk="0" h="1" w="28">
                  <a:moveTo>
                    <a:pt x="0" y="0"/>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2793938" y="2002018"/>
              <a:ext cx="299" cy="14"/>
            </a:xfrm>
            <a:custGeom>
              <a:rect b="b" l="l" r="r" t="t"/>
              <a:pathLst>
                <a:path extrusionOk="0" h="1" w="22">
                  <a:moveTo>
                    <a:pt x="1" y="0"/>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2783524" y="1996546"/>
              <a:ext cx="394" cy="68"/>
            </a:xfrm>
            <a:custGeom>
              <a:rect b="b" l="l" r="r" t="t"/>
              <a:pathLst>
                <a:path extrusionOk="0" h="5" w="29">
                  <a:moveTo>
                    <a:pt x="1" y="1"/>
                  </a:moveTo>
                  <a:lnTo>
                    <a:pt x="29"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2789471" y="2001869"/>
              <a:ext cx="299" cy="109"/>
            </a:xfrm>
            <a:custGeom>
              <a:rect b="b" l="l" r="r" t="t"/>
              <a:pathLst>
                <a:path extrusionOk="0" h="8" w="22">
                  <a:moveTo>
                    <a:pt x="0" y="1"/>
                  </a:moveTo>
                  <a:lnTo>
                    <a:pt x="2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2789091" y="2001733"/>
              <a:ext cx="244" cy="109"/>
            </a:xfrm>
            <a:custGeom>
              <a:rect b="b" l="l" r="r" t="t"/>
              <a:pathLst>
                <a:path extrusionOk="0" h="8" w="18">
                  <a:moveTo>
                    <a:pt x="0" y="0"/>
                  </a:moveTo>
                  <a:lnTo>
                    <a:pt x="1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2789892" y="2001964"/>
              <a:ext cx="299" cy="109"/>
            </a:xfrm>
            <a:custGeom>
              <a:rect b="b" l="l" r="r" t="t"/>
              <a:pathLst>
                <a:path extrusionOk="0" h="8" w="22">
                  <a:moveTo>
                    <a:pt x="1" y="1"/>
                  </a:moveTo>
                  <a:lnTo>
                    <a:pt x="22"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6"/>
            <p:cNvSpPr/>
            <p:nvPr/>
          </p:nvSpPr>
          <p:spPr>
            <a:xfrm>
              <a:off x="2794943" y="200186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2796083" y="2000253"/>
              <a:ext cx="54" cy="204"/>
            </a:xfrm>
            <a:custGeom>
              <a:rect b="b" l="l" r="r" t="t"/>
              <a:pathLst>
                <a:path extrusionOk="0" h="15" w="4">
                  <a:moveTo>
                    <a:pt x="0"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2791847" y="200215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2794563" y="2001923"/>
              <a:ext cx="204" cy="54"/>
            </a:xfrm>
            <a:custGeom>
              <a:rect b="b" l="l" r="r" t="t"/>
              <a:pathLst>
                <a:path extrusionOk="0" h="4" w="15">
                  <a:moveTo>
                    <a:pt x="0" y="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2794794" y="2001923"/>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2796749" y="199916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6"/>
            <p:cNvSpPr/>
            <p:nvPr/>
          </p:nvSpPr>
          <p:spPr>
            <a:xfrm>
              <a:off x="2796559" y="1999208"/>
              <a:ext cx="149" cy="163"/>
            </a:xfrm>
            <a:custGeom>
              <a:rect b="b" l="l" r="r" t="t"/>
              <a:pathLst>
                <a:path extrusionOk="0" h="12" w="11">
                  <a:moveTo>
                    <a:pt x="0"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2794223" y="2001964"/>
              <a:ext cx="299" cy="68"/>
            </a:xfrm>
            <a:custGeom>
              <a:rect b="b" l="l" r="r" t="t"/>
              <a:pathLst>
                <a:path extrusionOk="0" h="5" w="22">
                  <a:moveTo>
                    <a:pt x="1" y="4"/>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2888668" y="2013192"/>
              <a:ext cx="204" cy="244"/>
            </a:xfrm>
            <a:custGeom>
              <a:rect b="b" l="l" r="r" t="t"/>
              <a:pathLst>
                <a:path extrusionOk="0" h="18" w="15">
                  <a:moveTo>
                    <a:pt x="15"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2888913" y="2013478"/>
              <a:ext cx="109" cy="204"/>
            </a:xfrm>
            <a:custGeom>
              <a:rect b="b" l="l" r="r" t="t"/>
              <a:pathLst>
                <a:path extrusionOk="0" h="15" w="8">
                  <a:moveTo>
                    <a:pt x="7"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2888438" y="2012907"/>
              <a:ext cx="149" cy="204"/>
            </a:xfrm>
            <a:custGeom>
              <a:rect b="b" l="l" r="r" t="t"/>
              <a:pathLst>
                <a:path extrusionOk="0" h="15" w="11">
                  <a:moveTo>
                    <a:pt x="11"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2889049" y="2013708"/>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2887582" y="2011577"/>
              <a:ext cx="299" cy="434"/>
            </a:xfrm>
            <a:custGeom>
              <a:rect b="b" l="l" r="r" t="t"/>
              <a:pathLst>
                <a:path extrusionOk="0" h="32" w="22">
                  <a:moveTo>
                    <a:pt x="0" y="0"/>
                  </a:moveTo>
                  <a:lnTo>
                    <a:pt x="2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2888247" y="2012568"/>
              <a:ext cx="149" cy="204"/>
            </a:xfrm>
            <a:custGeom>
              <a:rect b="b" l="l" r="r" t="t"/>
              <a:pathLst>
                <a:path extrusionOk="0" h="15" w="11">
                  <a:moveTo>
                    <a:pt x="1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2889239" y="2013898"/>
              <a:ext cx="109" cy="109"/>
            </a:xfrm>
            <a:custGeom>
              <a:rect b="b" l="l" r="r" t="t"/>
              <a:pathLst>
                <a:path extrusionOk="0" h="8" w="8">
                  <a:moveTo>
                    <a:pt x="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2887908" y="2012093"/>
              <a:ext cx="204" cy="353"/>
            </a:xfrm>
            <a:custGeom>
              <a:rect b="b" l="l" r="r" t="t"/>
              <a:pathLst>
                <a:path extrusionOk="0" h="26" w="15">
                  <a:moveTo>
                    <a:pt x="15"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2889334" y="2014048"/>
              <a:ext cx="163" cy="109"/>
            </a:xfrm>
            <a:custGeom>
              <a:rect b="b" l="l" r="r" t="t"/>
              <a:pathLst>
                <a:path extrusionOk="0" h="8" w="12">
                  <a:moveTo>
                    <a:pt x="1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2889483" y="2014143"/>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2889578" y="2014238"/>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2889619" y="2014279"/>
              <a:ext cx="68" cy="14"/>
            </a:xfrm>
            <a:custGeom>
              <a:rect b="b" l="l" r="r" t="t"/>
              <a:pathLst>
                <a:path extrusionOk="0" h="1" w="5">
                  <a:moveTo>
                    <a:pt x="4"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2893950" y="2010952"/>
              <a:ext cx="54" cy="299"/>
            </a:xfrm>
            <a:custGeom>
              <a:rect b="b" l="l" r="r" t="t"/>
              <a:pathLst>
                <a:path extrusionOk="0" h="22" w="4">
                  <a:moveTo>
                    <a:pt x="0" y="1"/>
                  </a:moveTo>
                  <a:lnTo>
                    <a:pt x="4"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2889714" y="2014333"/>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2893855" y="2010477"/>
              <a:ext cx="54" cy="353"/>
            </a:xfrm>
            <a:custGeom>
              <a:rect b="b" l="l" r="r" t="t"/>
              <a:pathLst>
                <a:path extrusionOk="0" h="26" w="4">
                  <a:moveTo>
                    <a:pt x="0" y="1"/>
                  </a:moveTo>
                  <a:lnTo>
                    <a:pt x="4"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2333674" y="1784181"/>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2334530" y="1788403"/>
              <a:ext cx="204" cy="828"/>
            </a:xfrm>
            <a:custGeom>
              <a:rect b="b" l="l" r="r" t="t"/>
              <a:pathLst>
                <a:path extrusionOk="0" h="61" w="15">
                  <a:moveTo>
                    <a:pt x="1" y="1"/>
                  </a:moveTo>
                  <a:lnTo>
                    <a:pt x="15" y="6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2334340" y="1787697"/>
              <a:ext cx="204" cy="720"/>
            </a:xfrm>
            <a:custGeom>
              <a:rect b="b" l="l" r="r" t="t"/>
              <a:pathLst>
                <a:path extrusionOk="0" h="53" w="15">
                  <a:moveTo>
                    <a:pt x="1" y="0"/>
                  </a:moveTo>
                  <a:lnTo>
                    <a:pt x="15" y="5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2333770" y="178503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2333865" y="1785742"/>
              <a:ext cx="14" cy="109"/>
            </a:xfrm>
            <a:custGeom>
              <a:rect b="b" l="l" r="r" t="t"/>
              <a:pathLst>
                <a:path extrusionOk="0" h="8" w="1">
                  <a:moveTo>
                    <a:pt x="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2334055" y="1786462"/>
              <a:ext cx="14" cy="109"/>
            </a:xfrm>
            <a:custGeom>
              <a:rect b="b" l="l" r="r" t="t"/>
              <a:pathLst>
                <a:path extrusionOk="0" h="8" w="1">
                  <a:moveTo>
                    <a:pt x="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2333674" y="178418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2337666" y="1793631"/>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2338046" y="1793590"/>
              <a:ext cx="679" cy="14"/>
            </a:xfrm>
            <a:custGeom>
              <a:rect b="b" l="l" r="r" t="t"/>
              <a:pathLst>
                <a:path extrusionOk="0" h="1" w="50">
                  <a:moveTo>
                    <a:pt x="1" y="0"/>
                  </a:moveTo>
                  <a:lnTo>
                    <a:pt x="5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2342663" y="1794255"/>
              <a:ext cx="353" cy="204"/>
            </a:xfrm>
            <a:custGeom>
              <a:rect b="b" l="l" r="r" t="t"/>
              <a:pathLst>
                <a:path extrusionOk="0" h="15" w="26">
                  <a:moveTo>
                    <a:pt x="1" y="0"/>
                  </a:moveTo>
                  <a:lnTo>
                    <a:pt x="25"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2343192" y="1794540"/>
              <a:ext cx="109" cy="54"/>
            </a:xfrm>
            <a:custGeom>
              <a:rect b="b" l="l" r="r" t="t"/>
              <a:pathLst>
                <a:path extrusionOk="0" h="4" w="8">
                  <a:moveTo>
                    <a:pt x="0" y="0"/>
                  </a:moveTo>
                  <a:lnTo>
                    <a:pt x="7"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2382309" y="181835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2397991" y="1811743"/>
              <a:ext cx="204" cy="14"/>
            </a:xfrm>
            <a:custGeom>
              <a:rect b="b" l="l" r="r" t="t"/>
              <a:pathLst>
                <a:path extrusionOk="0" h="1" w="15">
                  <a:moveTo>
                    <a:pt x="0"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2393185" y="1816685"/>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2399702" y="1812598"/>
              <a:ext cx="204" cy="204"/>
            </a:xfrm>
            <a:custGeom>
              <a:rect b="b" l="l" r="r" t="t"/>
              <a:pathLst>
                <a:path extrusionOk="0" h="15" w="15">
                  <a:moveTo>
                    <a:pt x="1" y="1"/>
                  </a:moveTo>
                  <a:lnTo>
                    <a:pt x="15"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2399227" y="1812273"/>
              <a:ext cx="204" cy="149"/>
            </a:xfrm>
            <a:custGeom>
              <a:rect b="b" l="l" r="r" t="t"/>
              <a:pathLst>
                <a:path extrusionOk="0" h="11" w="15">
                  <a:moveTo>
                    <a:pt x="1" y="0"/>
                  </a:moveTo>
                  <a:lnTo>
                    <a:pt x="15"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2398426" y="1811838"/>
              <a:ext cx="149" cy="68"/>
            </a:xfrm>
            <a:custGeom>
              <a:rect b="b" l="l" r="r" t="t"/>
              <a:pathLst>
                <a:path extrusionOk="0" h="5" w="11">
                  <a:moveTo>
                    <a:pt x="0" y="1"/>
                  </a:move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2393755" y="1815409"/>
              <a:ext cx="68" cy="109"/>
            </a:xfrm>
            <a:custGeom>
              <a:rect b="b" l="l" r="r" t="t"/>
              <a:pathLst>
                <a:path extrusionOk="0" h="8" w="5">
                  <a:moveTo>
                    <a:pt x="1"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2400747" y="1813549"/>
              <a:ext cx="204" cy="163"/>
            </a:xfrm>
            <a:custGeom>
              <a:rect b="b" l="l" r="r" t="t"/>
              <a:pathLst>
                <a:path extrusionOk="0" h="12" w="15">
                  <a:moveTo>
                    <a:pt x="15"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2393375" y="1816169"/>
              <a:ext cx="68" cy="109"/>
            </a:xfrm>
            <a:custGeom>
              <a:rect b="b" l="l" r="r" t="t"/>
              <a:pathLst>
                <a:path extrusionOk="0" h="8" w="5">
                  <a:moveTo>
                    <a:pt x="1"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2400177" y="1813033"/>
              <a:ext cx="299" cy="244"/>
            </a:xfrm>
            <a:custGeom>
              <a:rect b="b" l="l" r="r" t="t"/>
              <a:pathLst>
                <a:path extrusionOk="0" h="18" w="22">
                  <a:moveTo>
                    <a:pt x="1" y="0"/>
                  </a:moveTo>
                  <a:lnTo>
                    <a:pt x="22"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2393565" y="1815735"/>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2398806" y="1812028"/>
              <a:ext cx="204" cy="109"/>
            </a:xfrm>
            <a:custGeom>
              <a:rect b="b" l="l" r="r" t="t"/>
              <a:pathLst>
                <a:path extrusionOk="0" h="8" w="15">
                  <a:moveTo>
                    <a:pt x="0" y="1"/>
                  </a:moveTo>
                  <a:lnTo>
                    <a:pt x="1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2394420" y="181426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2394040" y="1814839"/>
              <a:ext cx="68" cy="109"/>
            </a:xfrm>
            <a:custGeom>
              <a:rect b="b" l="l" r="r" t="t"/>
              <a:pathLst>
                <a:path extrusionOk="0" h="8" w="5">
                  <a:moveTo>
                    <a:pt x="1"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2394135" y="1814649"/>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2394230" y="1814499"/>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2394380" y="181430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2394325" y="181440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2393904" y="1815070"/>
              <a:ext cx="54" cy="109"/>
            </a:xfrm>
            <a:custGeom>
              <a:rect b="b" l="l" r="r" t="t"/>
              <a:pathLst>
                <a:path extrusionOk="0" h="8" w="4">
                  <a:moveTo>
                    <a:pt x="0"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2083563" y="1634394"/>
              <a:ext cx="149" cy="109"/>
            </a:xfrm>
            <a:custGeom>
              <a:rect b="b" l="l" r="r" t="t"/>
              <a:pathLst>
                <a:path extrusionOk="0" h="8" w="11">
                  <a:moveTo>
                    <a:pt x="11"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2066972" y="1624699"/>
              <a:ext cx="68" cy="68"/>
            </a:xfrm>
            <a:custGeom>
              <a:rect b="b" l="l" r="r" t="t"/>
              <a:pathLst>
                <a:path extrusionOk="0" h="5" w="5">
                  <a:moveTo>
                    <a:pt x="1" y="1"/>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2087840" y="1638630"/>
              <a:ext cx="244" cy="299"/>
            </a:xfrm>
            <a:custGeom>
              <a:rect b="b" l="l" r="r" t="t"/>
              <a:pathLst>
                <a:path extrusionOk="0" h="22" w="18">
                  <a:moveTo>
                    <a:pt x="1" y="1"/>
                  </a:moveTo>
                  <a:lnTo>
                    <a:pt x="18"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2088411" y="1639295"/>
              <a:ext cx="204" cy="204"/>
            </a:xfrm>
            <a:custGeom>
              <a:rect b="b" l="l" r="r" t="t"/>
              <a:pathLst>
                <a:path extrusionOk="0" h="15" w="15">
                  <a:moveTo>
                    <a:pt x="15"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2088125" y="1638969"/>
              <a:ext cx="204" cy="244"/>
            </a:xfrm>
            <a:custGeom>
              <a:rect b="b" l="l" r="r" t="t"/>
              <a:pathLst>
                <a:path extrusionOk="0" h="18" w="15">
                  <a:moveTo>
                    <a:pt x="1" y="0"/>
                  </a:moveTo>
                  <a:lnTo>
                    <a:pt x="15"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2088696" y="1639580"/>
              <a:ext cx="258" cy="204"/>
            </a:xfrm>
            <a:custGeom>
              <a:rect b="b" l="l" r="r" t="t"/>
              <a:pathLst>
                <a:path extrusionOk="0" h="15" w="19">
                  <a:moveTo>
                    <a:pt x="1" y="1"/>
                  </a:moveTo>
                  <a:lnTo>
                    <a:pt x="18"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2101676" y="1658019"/>
              <a:ext cx="244" cy="163"/>
            </a:xfrm>
            <a:custGeom>
              <a:rect b="b" l="l" r="r" t="t"/>
              <a:pathLst>
                <a:path extrusionOk="0" h="12" w="18">
                  <a:moveTo>
                    <a:pt x="0" y="1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2101296" y="1658209"/>
              <a:ext cx="244" cy="163"/>
            </a:xfrm>
            <a:custGeom>
              <a:rect b="b" l="l" r="r" t="t"/>
              <a:pathLst>
                <a:path extrusionOk="0" h="12" w="18">
                  <a:moveTo>
                    <a:pt x="0" y="1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2100630" y="1658684"/>
              <a:ext cx="244" cy="204"/>
            </a:xfrm>
            <a:custGeom>
              <a:rect b="b" l="l" r="r" t="t"/>
              <a:pathLst>
                <a:path extrusionOk="0" h="15" w="18">
                  <a:moveTo>
                    <a:pt x="0" y="15"/>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2100956" y="1658453"/>
              <a:ext cx="258" cy="204"/>
            </a:xfrm>
            <a:custGeom>
              <a:rect b="b" l="l" r="r" t="t"/>
              <a:pathLst>
                <a:path extrusionOk="0" h="15" w="19">
                  <a:moveTo>
                    <a:pt x="1"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2102056" y="1657829"/>
              <a:ext cx="204" cy="163"/>
            </a:xfrm>
            <a:custGeom>
              <a:rect b="b" l="l" r="r" t="t"/>
              <a:pathLst>
                <a:path extrusionOk="0" h="12" w="15">
                  <a:moveTo>
                    <a:pt x="0" y="1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2103142" y="1657543"/>
              <a:ext cx="258" cy="68"/>
            </a:xfrm>
            <a:custGeom>
              <a:rect b="b" l="l" r="r" t="t"/>
              <a:pathLst>
                <a:path extrusionOk="0" h="5" w="19">
                  <a:moveTo>
                    <a:pt x="1" y="4"/>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6"/>
            <p:cNvSpPr/>
            <p:nvPr/>
          </p:nvSpPr>
          <p:spPr>
            <a:xfrm>
              <a:off x="2102816" y="1657638"/>
              <a:ext cx="204" cy="68"/>
            </a:xfrm>
            <a:custGeom>
              <a:rect b="b" l="l" r="r" t="t"/>
              <a:pathLst>
                <a:path extrusionOk="0" h="5" w="15">
                  <a:moveTo>
                    <a:pt x="0" y="4"/>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2102436" y="1657733"/>
              <a:ext cx="204" cy="68"/>
            </a:xfrm>
            <a:custGeom>
              <a:rect b="b" l="l" r="r" t="t"/>
              <a:pathLst>
                <a:path extrusionOk="0" h="5" w="15">
                  <a:moveTo>
                    <a:pt x="0" y="4"/>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2100345" y="1659023"/>
              <a:ext cx="204" cy="204"/>
            </a:xfrm>
            <a:custGeom>
              <a:rect b="b" l="l" r="r" t="t"/>
              <a:pathLst>
                <a:path extrusionOk="0" h="15" w="15">
                  <a:moveTo>
                    <a:pt x="0" y="1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2100060" y="1659308"/>
              <a:ext cx="204" cy="244"/>
            </a:xfrm>
            <a:custGeom>
              <a:rect b="b" l="l" r="r" t="t"/>
              <a:pathLst>
                <a:path extrusionOk="0" h="18" w="15">
                  <a:moveTo>
                    <a:pt x="0" y="18"/>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1391722" y="1941503"/>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1391586" y="1938937"/>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1381403" y="1935230"/>
              <a:ext cx="204" cy="163"/>
            </a:xfrm>
            <a:custGeom>
              <a:rect b="b" l="l" r="r" t="t"/>
              <a:pathLst>
                <a:path extrusionOk="0" h="12" w="15">
                  <a:moveTo>
                    <a:pt x="15"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1391396" y="1938516"/>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1382163" y="1935665"/>
              <a:ext cx="204" cy="109"/>
            </a:xfrm>
            <a:custGeom>
              <a:rect b="b" l="l" r="r" t="t"/>
              <a:pathLst>
                <a:path extrusionOk="0" h="8" w="15">
                  <a:moveTo>
                    <a:pt x="15"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1391627" y="1941978"/>
              <a:ext cx="14" cy="204"/>
            </a:xfrm>
            <a:custGeom>
              <a:rect b="b" l="l" r="r" t="t"/>
              <a:pathLst>
                <a:path extrusionOk="0" h="15" w="1">
                  <a:moveTo>
                    <a:pt x="1"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1391722" y="1939602"/>
              <a:ext cx="14" cy="109"/>
            </a:xfrm>
            <a:custGeom>
              <a:rect b="b" l="l" r="r" t="t"/>
              <a:pathLst>
                <a:path extrusionOk="0" h="8" w="1">
                  <a:moveTo>
                    <a:pt x="1"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1391722" y="193998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1391722" y="193941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1391627" y="1939127"/>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6"/>
            <p:cNvSpPr/>
            <p:nvPr/>
          </p:nvSpPr>
          <p:spPr>
            <a:xfrm>
              <a:off x="1391491" y="1938652"/>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6"/>
            <p:cNvSpPr/>
            <p:nvPr/>
          </p:nvSpPr>
          <p:spPr>
            <a:xfrm>
              <a:off x="1391532" y="1938801"/>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1378552" y="1934660"/>
              <a:ext cx="14" cy="14"/>
            </a:xfrm>
            <a:custGeom>
              <a:rect b="b" l="l" r="r" t="t"/>
              <a:pathLst>
                <a:path extrusionOk="0" h="1" w="1">
                  <a:moveTo>
                    <a:pt x="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1374370" y="1937892"/>
              <a:ext cx="163" cy="163"/>
            </a:xfrm>
            <a:custGeom>
              <a:rect b="b" l="l" r="r" t="t"/>
              <a:pathLst>
                <a:path extrusionOk="0" h="12" w="12">
                  <a:moveTo>
                    <a:pt x="11"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1373759" y="1938462"/>
              <a:ext cx="149" cy="163"/>
            </a:xfrm>
            <a:custGeom>
              <a:rect b="b" l="l" r="r" t="t"/>
              <a:pathLst>
                <a:path extrusionOk="0" h="12" w="11">
                  <a:moveTo>
                    <a:pt x="1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1377601" y="1935190"/>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6"/>
            <p:cNvSpPr/>
            <p:nvPr/>
          </p:nvSpPr>
          <p:spPr>
            <a:xfrm>
              <a:off x="1378362" y="1934714"/>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6"/>
            <p:cNvSpPr/>
            <p:nvPr/>
          </p:nvSpPr>
          <p:spPr>
            <a:xfrm>
              <a:off x="1377370" y="1935380"/>
              <a:ext cx="109" cy="54"/>
            </a:xfrm>
            <a:custGeom>
              <a:rect b="b" l="l" r="r" t="t"/>
              <a:pathLst>
                <a:path extrusionOk="0" h="4" w="8">
                  <a:moveTo>
                    <a:pt x="7"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1377031" y="1935570"/>
              <a:ext cx="163" cy="109"/>
            </a:xfrm>
            <a:custGeom>
              <a:rect b="b" l="l" r="r" t="t"/>
              <a:pathLst>
                <a:path extrusionOk="0" h="8" w="12">
                  <a:moveTo>
                    <a:pt x="1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1376705" y="1935855"/>
              <a:ext cx="149" cy="109"/>
            </a:xfrm>
            <a:custGeom>
              <a:rect b="b" l="l" r="r" t="t"/>
              <a:pathLst>
                <a:path extrusionOk="0" h="8" w="11">
                  <a:moveTo>
                    <a:pt x="1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1375470" y="1936900"/>
              <a:ext cx="149" cy="149"/>
            </a:xfrm>
            <a:custGeom>
              <a:rect b="b" l="l" r="r" t="t"/>
              <a:pathLst>
                <a:path extrusionOk="0" h="11" w="11">
                  <a:moveTo>
                    <a:pt x="11"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1377846" y="1935040"/>
              <a:ext cx="109" cy="68"/>
            </a:xfrm>
            <a:custGeom>
              <a:rect b="b" l="l" r="r" t="t"/>
              <a:pathLst>
                <a:path extrusionOk="0" h="5"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1378076" y="1934905"/>
              <a:ext cx="68" cy="54"/>
            </a:xfrm>
            <a:custGeom>
              <a:rect b="b" l="l" r="r" t="t"/>
              <a:pathLst>
                <a:path extrusionOk="0" h="4" w="5">
                  <a:moveTo>
                    <a:pt x="4"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1374899" y="1937376"/>
              <a:ext cx="204" cy="149"/>
            </a:xfrm>
            <a:custGeom>
              <a:rect b="b" l="l" r="r" t="t"/>
              <a:pathLst>
                <a:path extrusionOk="0" h="11" w="15">
                  <a:moveTo>
                    <a:pt x="14"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1375890" y="1936520"/>
              <a:ext cx="204" cy="109"/>
            </a:xfrm>
            <a:custGeom>
              <a:rect b="b" l="l" r="r" t="t"/>
              <a:pathLst>
                <a:path extrusionOk="0" h="8" w="15">
                  <a:moveTo>
                    <a:pt x="15"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1376325" y="1936140"/>
              <a:ext cx="149" cy="149"/>
            </a:xfrm>
            <a:custGeom>
              <a:rect b="b" l="l" r="r" t="t"/>
              <a:pathLst>
                <a:path extrusionOk="0" h="11" w="11">
                  <a:moveTo>
                    <a:pt x="11"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1378226" y="1934810"/>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1358213" y="1927342"/>
              <a:ext cx="394" cy="543"/>
            </a:xfrm>
            <a:custGeom>
              <a:rect b="b" l="l" r="r" t="t"/>
              <a:pathLst>
                <a:path extrusionOk="0" h="40" w="29">
                  <a:moveTo>
                    <a:pt x="1" y="39"/>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1360874" y="1924206"/>
              <a:ext cx="109" cy="163"/>
            </a:xfrm>
            <a:custGeom>
              <a:rect b="b" l="l" r="r" t="t"/>
              <a:pathLst>
                <a:path extrusionOk="0" h="12" w="8">
                  <a:moveTo>
                    <a:pt x="1" y="1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1361064" y="1923975"/>
              <a:ext cx="109" cy="149"/>
            </a:xfrm>
            <a:custGeom>
              <a:rect b="b" l="l" r="r" t="t"/>
              <a:pathLst>
                <a:path extrusionOk="0" h="11" w="8">
                  <a:moveTo>
                    <a:pt x="1" y="1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6"/>
            <p:cNvSpPr/>
            <p:nvPr/>
          </p:nvSpPr>
          <p:spPr>
            <a:xfrm>
              <a:off x="1358647" y="1926826"/>
              <a:ext cx="339" cy="434"/>
            </a:xfrm>
            <a:custGeom>
              <a:rect b="b" l="l" r="r" t="t"/>
              <a:pathLst>
                <a:path extrusionOk="0" h="32" w="25">
                  <a:moveTo>
                    <a:pt x="0" y="32"/>
                  </a:move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6"/>
            <p:cNvSpPr/>
            <p:nvPr/>
          </p:nvSpPr>
          <p:spPr>
            <a:xfrm>
              <a:off x="1359788" y="1925441"/>
              <a:ext cx="204" cy="299"/>
            </a:xfrm>
            <a:custGeom>
              <a:rect b="b" l="l" r="r" t="t"/>
              <a:pathLst>
                <a:path extrusionOk="0" h="22" w="15">
                  <a:moveTo>
                    <a:pt x="0" y="22"/>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6"/>
            <p:cNvSpPr/>
            <p:nvPr/>
          </p:nvSpPr>
          <p:spPr>
            <a:xfrm>
              <a:off x="1359448" y="1925876"/>
              <a:ext cx="258" cy="339"/>
            </a:xfrm>
            <a:custGeom>
              <a:rect b="b" l="l" r="r" t="t"/>
              <a:pathLst>
                <a:path extrusionOk="0" h="25" w="19">
                  <a:moveTo>
                    <a:pt x="1" y="25"/>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a:off x="1360113" y="1925115"/>
              <a:ext cx="163" cy="204"/>
            </a:xfrm>
            <a:custGeom>
              <a:rect b="b" l="l" r="r" t="t"/>
              <a:pathLst>
                <a:path extrusionOk="0" h="15" w="12">
                  <a:moveTo>
                    <a:pt x="1"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1361213" y="1923785"/>
              <a:ext cx="149" cy="149"/>
            </a:xfrm>
            <a:custGeom>
              <a:rect b="b" l="l" r="r" t="t"/>
              <a:pathLst>
                <a:path extrusionOk="0" h="11" w="11">
                  <a:moveTo>
                    <a:pt x="0" y="1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6"/>
            <p:cNvSpPr/>
            <p:nvPr/>
          </p:nvSpPr>
          <p:spPr>
            <a:xfrm>
              <a:off x="1360643" y="1924450"/>
              <a:ext cx="149" cy="204"/>
            </a:xfrm>
            <a:custGeom>
              <a:rect b="b" l="l" r="r" t="t"/>
              <a:pathLst>
                <a:path extrusionOk="0" h="15" w="11">
                  <a:moveTo>
                    <a:pt x="0"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1360399" y="1924735"/>
              <a:ext cx="163" cy="244"/>
            </a:xfrm>
            <a:custGeom>
              <a:rect b="b" l="l" r="r" t="t"/>
              <a:pathLst>
                <a:path extrusionOk="0" h="18" w="12">
                  <a:moveTo>
                    <a:pt x="1" y="18"/>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1359068" y="1926351"/>
              <a:ext cx="258" cy="339"/>
            </a:xfrm>
            <a:custGeom>
              <a:rect b="b" l="l" r="r" t="t"/>
              <a:pathLst>
                <a:path extrusionOk="0" h="25" w="19">
                  <a:moveTo>
                    <a:pt x="1" y="25"/>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6"/>
            <p:cNvSpPr/>
            <p:nvPr/>
          </p:nvSpPr>
          <p:spPr>
            <a:xfrm>
              <a:off x="1381973" y="1909664"/>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1381837" y="1909800"/>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1386970" y="1905618"/>
              <a:ext cx="68" cy="68"/>
            </a:xfrm>
            <a:custGeom>
              <a:rect b="b" l="l" r="r" t="t"/>
              <a:pathLst>
                <a:path extrusionOk="0" h="5" w="5">
                  <a:moveTo>
                    <a:pt x="1" y="1"/>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1382123" y="1909515"/>
              <a:ext cx="109" cy="109"/>
            </a:xfrm>
            <a:custGeom>
              <a:rect b="b" l="l" r="r" t="t"/>
              <a:pathLst>
                <a:path extrusionOk="0" h="8" w="8">
                  <a:moveTo>
                    <a:pt x="7"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1387214" y="1905767"/>
              <a:ext cx="244" cy="204"/>
            </a:xfrm>
            <a:custGeom>
              <a:rect b="b" l="l" r="r" t="t"/>
              <a:pathLst>
                <a:path extrusionOk="0" h="15" w="18">
                  <a:moveTo>
                    <a:pt x="0" y="0"/>
                  </a:moveTo>
                  <a:lnTo>
                    <a:pt x="1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1382408" y="1909189"/>
              <a:ext cx="109" cy="149"/>
            </a:xfrm>
            <a:custGeom>
              <a:rect b="b" l="l" r="r" t="t"/>
              <a:pathLst>
                <a:path extrusionOk="0" h="11" w="8">
                  <a:moveTo>
                    <a:pt x="0" y="11"/>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1381593" y="190994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1382258" y="1909379"/>
              <a:ext cx="109" cy="109"/>
            </a:xfrm>
            <a:custGeom>
              <a:rect b="b" l="l" r="r" t="t"/>
              <a:pathLst>
                <a:path extrusionOk="0" h="8" w="8">
                  <a:moveTo>
                    <a:pt x="1" y="7"/>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1510797" y="1904382"/>
              <a:ext cx="14" cy="258"/>
            </a:xfrm>
            <a:custGeom>
              <a:rect b="b" l="l" r="r" t="t"/>
              <a:pathLst>
                <a:path extrusionOk="0" h="19" w="1">
                  <a:moveTo>
                    <a:pt x="0"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1511598" y="1896453"/>
              <a:ext cx="14" cy="204"/>
            </a:xfrm>
            <a:custGeom>
              <a:rect b="b" l="l" r="r" t="t"/>
              <a:pathLst>
                <a:path extrusionOk="0" h="15" w="1">
                  <a:moveTo>
                    <a:pt x="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1510647" y="1905998"/>
              <a:ext cx="14" cy="448"/>
            </a:xfrm>
            <a:custGeom>
              <a:rect b="b" l="l" r="r" t="t"/>
              <a:pathLst>
                <a:path extrusionOk="0" h="33" w="1">
                  <a:moveTo>
                    <a:pt x="1" y="3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1510932" y="1902821"/>
              <a:ext cx="14" cy="204"/>
            </a:xfrm>
            <a:custGeom>
              <a:rect b="b" l="l" r="r" t="t"/>
              <a:pathLst>
                <a:path extrusionOk="0" h="15" w="1">
                  <a:moveTo>
                    <a:pt x="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1511082" y="1901056"/>
              <a:ext cx="54" cy="353"/>
            </a:xfrm>
            <a:custGeom>
              <a:rect b="b" l="l" r="r" t="t"/>
              <a:pathLst>
                <a:path extrusionOk="0" h="26" w="4">
                  <a:moveTo>
                    <a:pt x="0" y="2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1511462" y="1897824"/>
              <a:ext cx="14" cy="258"/>
            </a:xfrm>
            <a:custGeom>
              <a:rect b="b" l="l" r="r" t="t"/>
              <a:pathLst>
                <a:path extrusionOk="0" h="19" w="1">
                  <a:moveTo>
                    <a:pt x="0"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1511272" y="1899399"/>
              <a:ext cx="54" cy="339"/>
            </a:xfrm>
            <a:custGeom>
              <a:rect b="b" l="l" r="r" t="t"/>
              <a:pathLst>
                <a:path extrusionOk="0" h="25" w="4">
                  <a:moveTo>
                    <a:pt x="0" y="25"/>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1511788" y="1895068"/>
              <a:ext cx="14" cy="163"/>
            </a:xfrm>
            <a:custGeom>
              <a:rect b="b" l="l" r="r" t="t"/>
              <a:pathLst>
                <a:path extrusionOk="0" h="12" w="1">
                  <a:moveTo>
                    <a:pt x="1"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1418863" y="1933615"/>
              <a:ext cx="204" cy="109"/>
            </a:xfrm>
            <a:custGeom>
              <a:rect b="b" l="l" r="r" t="t"/>
              <a:pathLst>
                <a:path extrusionOk="0" h="8" w="15">
                  <a:moveTo>
                    <a:pt x="1" y="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1419488" y="1933194"/>
              <a:ext cx="244" cy="149"/>
            </a:xfrm>
            <a:custGeom>
              <a:rect b="b" l="l" r="r" t="t"/>
              <a:pathLst>
                <a:path extrusionOk="0" h="11" w="18">
                  <a:moveTo>
                    <a:pt x="0" y="11"/>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6"/>
            <p:cNvSpPr/>
            <p:nvPr/>
          </p:nvSpPr>
          <p:spPr>
            <a:xfrm>
              <a:off x="1421429" y="1932189"/>
              <a:ext cx="353" cy="163"/>
            </a:xfrm>
            <a:custGeom>
              <a:rect b="b" l="l" r="r" t="t"/>
              <a:pathLst>
                <a:path extrusionOk="0" h="12" w="26">
                  <a:moveTo>
                    <a:pt x="1" y="1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1420058" y="1932814"/>
              <a:ext cx="394" cy="204"/>
            </a:xfrm>
            <a:custGeom>
              <a:rect b="b" l="l" r="r" t="t"/>
              <a:pathLst>
                <a:path extrusionOk="0" h="15" w="29">
                  <a:moveTo>
                    <a:pt x="0" y="14"/>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1423575" y="1931619"/>
              <a:ext cx="204" cy="14"/>
            </a:xfrm>
            <a:custGeom>
              <a:rect b="b" l="l" r="r" t="t"/>
              <a:pathLst>
                <a:path extrusionOk="0" h="1" w="15">
                  <a:moveTo>
                    <a:pt x="1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1422190" y="1931958"/>
              <a:ext cx="299" cy="109"/>
            </a:xfrm>
            <a:custGeom>
              <a:rect b="b" l="l" r="r" t="t"/>
              <a:pathLst>
                <a:path extrusionOk="0" h="8" w="22">
                  <a:moveTo>
                    <a:pt x="1" y="7"/>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1422814" y="1931768"/>
              <a:ext cx="394" cy="109"/>
            </a:xfrm>
            <a:custGeom>
              <a:rect b="b" l="l" r="r" t="t"/>
              <a:pathLst>
                <a:path extrusionOk="0" h="8" w="29">
                  <a:moveTo>
                    <a:pt x="0" y="7"/>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1420669" y="1932433"/>
              <a:ext cx="489" cy="244"/>
            </a:xfrm>
            <a:custGeom>
              <a:rect b="b" l="l" r="r" t="t"/>
              <a:pathLst>
                <a:path extrusionOk="0" h="18" w="36">
                  <a:moveTo>
                    <a:pt x="1" y="18"/>
                  </a:moveTo>
                  <a:lnTo>
                    <a:pt x="3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1644983" y="2301999"/>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6"/>
            <p:cNvSpPr/>
            <p:nvPr/>
          </p:nvSpPr>
          <p:spPr>
            <a:xfrm>
              <a:off x="1617312" y="2278700"/>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6"/>
            <p:cNvSpPr/>
            <p:nvPr/>
          </p:nvSpPr>
          <p:spPr>
            <a:xfrm>
              <a:off x="1618032" y="2278660"/>
              <a:ext cx="244" cy="14"/>
            </a:xfrm>
            <a:custGeom>
              <a:rect b="b" l="l" r="r" t="t"/>
              <a:pathLst>
                <a:path extrusionOk="0" h="1" w="18">
                  <a:moveTo>
                    <a:pt x="0" y="0"/>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6"/>
            <p:cNvSpPr/>
            <p:nvPr/>
          </p:nvSpPr>
          <p:spPr>
            <a:xfrm>
              <a:off x="1645024" y="2299718"/>
              <a:ext cx="14" cy="244"/>
            </a:xfrm>
            <a:custGeom>
              <a:rect b="b" l="l" r="r" t="t"/>
              <a:pathLst>
                <a:path extrusionOk="0" h="18" w="1">
                  <a:moveTo>
                    <a:pt x="1" y="0"/>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1644983" y="2301429"/>
              <a:ext cx="14" cy="299"/>
            </a:xfrm>
            <a:custGeom>
              <a:rect b="b" l="l" r="r" t="t"/>
              <a:pathLst>
                <a:path extrusionOk="0" h="22" w="1">
                  <a:moveTo>
                    <a:pt x="0" y="2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1645119" y="2298673"/>
              <a:ext cx="14" cy="244"/>
            </a:xfrm>
            <a:custGeom>
              <a:rect b="b" l="l" r="r" t="t"/>
              <a:pathLst>
                <a:path extrusionOk="0" h="18" w="1">
                  <a:moveTo>
                    <a:pt x="1" y="0"/>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1618697" y="2278565"/>
              <a:ext cx="204" cy="54"/>
            </a:xfrm>
            <a:custGeom>
              <a:rect b="b" l="l" r="r" t="t"/>
              <a:pathLst>
                <a:path extrusionOk="0" h="4" w="15">
                  <a:moveTo>
                    <a:pt x="0" y="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p:nvPr/>
          </p:nvSpPr>
          <p:spPr>
            <a:xfrm>
              <a:off x="1639946" y="224058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6"/>
            <p:cNvSpPr/>
            <p:nvPr/>
          </p:nvSpPr>
          <p:spPr>
            <a:xfrm>
              <a:off x="1644358" y="2244906"/>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1614081" y="2280031"/>
              <a:ext cx="14" cy="68"/>
            </a:xfrm>
            <a:custGeom>
              <a:rect b="b" l="l" r="r" t="t"/>
              <a:pathLst>
                <a:path extrusionOk="0" h="5" w="1">
                  <a:moveTo>
                    <a:pt x="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6"/>
            <p:cNvSpPr/>
            <p:nvPr/>
          </p:nvSpPr>
          <p:spPr>
            <a:xfrm>
              <a:off x="1611284" y="2310119"/>
              <a:ext cx="14" cy="109"/>
            </a:xfrm>
            <a:custGeom>
              <a:rect b="b" l="l" r="r" t="t"/>
              <a:pathLst>
                <a:path extrusionOk="0" h="8" w="1">
                  <a:moveTo>
                    <a:pt x="0"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6"/>
            <p:cNvSpPr/>
            <p:nvPr/>
          </p:nvSpPr>
          <p:spPr>
            <a:xfrm>
              <a:off x="1611379" y="230973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1611379" y="230950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6"/>
            <p:cNvSpPr/>
            <p:nvPr/>
          </p:nvSpPr>
          <p:spPr>
            <a:xfrm>
              <a:off x="1613700" y="2281226"/>
              <a:ext cx="14" cy="149"/>
            </a:xfrm>
            <a:custGeom>
              <a:rect b="b" l="l" r="r" t="t"/>
              <a:pathLst>
                <a:path extrusionOk="0" h="11" w="1">
                  <a:moveTo>
                    <a:pt x="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6"/>
            <p:cNvSpPr/>
            <p:nvPr/>
          </p:nvSpPr>
          <p:spPr>
            <a:xfrm>
              <a:off x="1611134" y="2310553"/>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6"/>
            <p:cNvSpPr/>
            <p:nvPr/>
          </p:nvSpPr>
          <p:spPr>
            <a:xfrm>
              <a:off x="1542351" y="2224132"/>
              <a:ext cx="68" cy="299"/>
            </a:xfrm>
            <a:custGeom>
              <a:rect b="b" l="l" r="r" t="t"/>
              <a:pathLst>
                <a:path extrusionOk="0" h="22" w="5">
                  <a:moveTo>
                    <a:pt x="4" y="1"/>
                  </a:moveTo>
                  <a:lnTo>
                    <a:pt x="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6"/>
            <p:cNvSpPr/>
            <p:nvPr/>
          </p:nvSpPr>
          <p:spPr>
            <a:xfrm>
              <a:off x="1542256" y="2224513"/>
              <a:ext cx="68" cy="204"/>
            </a:xfrm>
            <a:custGeom>
              <a:rect b="b" l="l" r="r" t="t"/>
              <a:pathLst>
                <a:path extrusionOk="0" h="15" w="5">
                  <a:moveTo>
                    <a:pt x="4"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6"/>
            <p:cNvSpPr/>
            <p:nvPr/>
          </p:nvSpPr>
          <p:spPr>
            <a:xfrm>
              <a:off x="1542066" y="2225137"/>
              <a:ext cx="68" cy="204"/>
            </a:xfrm>
            <a:custGeom>
              <a:rect b="b" l="l" r="r" t="t"/>
              <a:pathLst>
                <a:path extrusionOk="0" h="15" w="5">
                  <a:moveTo>
                    <a:pt x="4"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6"/>
            <p:cNvSpPr/>
            <p:nvPr/>
          </p:nvSpPr>
          <p:spPr>
            <a:xfrm>
              <a:off x="1542161" y="2224893"/>
              <a:ext cx="68" cy="163"/>
            </a:xfrm>
            <a:custGeom>
              <a:rect b="b" l="l" r="r" t="t"/>
              <a:pathLst>
                <a:path extrusionOk="0" h="12" w="5">
                  <a:moveTo>
                    <a:pt x="4"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6"/>
            <p:cNvSpPr/>
            <p:nvPr/>
          </p:nvSpPr>
          <p:spPr>
            <a:xfrm>
              <a:off x="1542921" y="2220955"/>
              <a:ext cx="68" cy="339"/>
            </a:xfrm>
            <a:custGeom>
              <a:rect b="b" l="l" r="r" t="t"/>
              <a:pathLst>
                <a:path extrusionOk="0" h="25" w="5">
                  <a:moveTo>
                    <a:pt x="4" y="0"/>
                  </a:moveTo>
                  <a:lnTo>
                    <a:pt x="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6"/>
            <p:cNvSpPr/>
            <p:nvPr/>
          </p:nvSpPr>
          <p:spPr>
            <a:xfrm>
              <a:off x="1532996" y="250510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6"/>
            <p:cNvSpPr/>
            <p:nvPr/>
          </p:nvSpPr>
          <p:spPr>
            <a:xfrm>
              <a:off x="1542826" y="2221566"/>
              <a:ext cx="68" cy="299"/>
            </a:xfrm>
            <a:custGeom>
              <a:rect b="b" l="l" r="r" t="t"/>
              <a:pathLst>
                <a:path extrusionOk="0" h="22" w="5">
                  <a:moveTo>
                    <a:pt x="4" y="1"/>
                  </a:moveTo>
                  <a:lnTo>
                    <a:pt x="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6"/>
            <p:cNvSpPr/>
            <p:nvPr/>
          </p:nvSpPr>
          <p:spPr>
            <a:xfrm>
              <a:off x="1540830" y="2504861"/>
              <a:ext cx="638" cy="68"/>
            </a:xfrm>
            <a:custGeom>
              <a:rect b="b" l="l" r="r" t="t"/>
              <a:pathLst>
                <a:path extrusionOk="0" h="5" w="47">
                  <a:moveTo>
                    <a:pt x="1" y="1"/>
                  </a:moveTo>
                  <a:lnTo>
                    <a:pt x="46"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6"/>
            <p:cNvSpPr/>
            <p:nvPr/>
          </p:nvSpPr>
          <p:spPr>
            <a:xfrm>
              <a:off x="1543111" y="2219530"/>
              <a:ext cx="68" cy="299"/>
            </a:xfrm>
            <a:custGeom>
              <a:rect b="b" l="l" r="r" t="t"/>
              <a:pathLst>
                <a:path extrusionOk="0" h="22" w="5">
                  <a:moveTo>
                    <a:pt x="4" y="0"/>
                  </a:moveTo>
                  <a:lnTo>
                    <a:pt x="1"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6"/>
            <p:cNvSpPr/>
            <p:nvPr/>
          </p:nvSpPr>
          <p:spPr>
            <a:xfrm>
              <a:off x="1542541" y="2223141"/>
              <a:ext cx="109" cy="339"/>
            </a:xfrm>
            <a:custGeom>
              <a:rect b="b" l="l" r="r" t="t"/>
              <a:pathLst>
                <a:path extrusionOk="0" h="25" w="8">
                  <a:moveTo>
                    <a:pt x="8" y="0"/>
                  </a:moveTo>
                  <a:lnTo>
                    <a:pt x="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6"/>
            <p:cNvSpPr/>
            <p:nvPr/>
          </p:nvSpPr>
          <p:spPr>
            <a:xfrm>
              <a:off x="1542785" y="2222137"/>
              <a:ext cx="54" cy="299"/>
            </a:xfrm>
            <a:custGeom>
              <a:rect b="b" l="l" r="r" t="t"/>
              <a:pathLst>
                <a:path extrusionOk="0" h="22" w="4">
                  <a:moveTo>
                    <a:pt x="4"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6"/>
            <p:cNvSpPr/>
            <p:nvPr/>
          </p:nvSpPr>
          <p:spPr>
            <a:xfrm>
              <a:off x="1541590" y="2504915"/>
              <a:ext cx="448" cy="54"/>
            </a:xfrm>
            <a:custGeom>
              <a:rect b="b" l="l" r="r" t="t"/>
              <a:pathLst>
                <a:path extrusionOk="0" h="4" w="33">
                  <a:moveTo>
                    <a:pt x="1" y="0"/>
                  </a:moveTo>
                  <a:lnTo>
                    <a:pt x="3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6"/>
            <p:cNvSpPr/>
            <p:nvPr/>
          </p:nvSpPr>
          <p:spPr>
            <a:xfrm>
              <a:off x="1542636" y="2222666"/>
              <a:ext cx="109" cy="299"/>
            </a:xfrm>
            <a:custGeom>
              <a:rect b="b" l="l" r="r" t="t"/>
              <a:pathLst>
                <a:path extrusionOk="0" h="22" w="8">
                  <a:moveTo>
                    <a:pt x="8" y="0"/>
                  </a:moveTo>
                  <a:lnTo>
                    <a:pt x="1"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6"/>
            <p:cNvSpPr/>
            <p:nvPr/>
          </p:nvSpPr>
          <p:spPr>
            <a:xfrm>
              <a:off x="1523858" y="2474868"/>
              <a:ext cx="109" cy="68"/>
            </a:xfrm>
            <a:custGeom>
              <a:rect b="b" l="l" r="r" t="t"/>
              <a:pathLst>
                <a:path extrusionOk="0" h="5" w="8">
                  <a:moveTo>
                    <a:pt x="1" y="1"/>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6"/>
            <p:cNvSpPr/>
            <p:nvPr/>
          </p:nvSpPr>
          <p:spPr>
            <a:xfrm>
              <a:off x="1525243" y="2475724"/>
              <a:ext cx="68" cy="68"/>
            </a:xfrm>
            <a:custGeom>
              <a:rect b="b" l="l" r="r" t="t"/>
              <a:pathLst>
                <a:path extrusionOk="0" h="5" w="5">
                  <a:moveTo>
                    <a:pt x="4"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6"/>
            <p:cNvSpPr/>
            <p:nvPr/>
          </p:nvSpPr>
          <p:spPr>
            <a:xfrm>
              <a:off x="1524483" y="2475248"/>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6"/>
            <p:cNvSpPr/>
            <p:nvPr/>
          </p:nvSpPr>
          <p:spPr>
            <a:xfrm>
              <a:off x="1523057" y="2474488"/>
              <a:ext cx="149" cy="109"/>
            </a:xfrm>
            <a:custGeom>
              <a:rect b="b" l="l" r="r" t="t"/>
              <a:pathLst>
                <a:path extrusionOk="0" h="8" w="11">
                  <a:moveTo>
                    <a:pt x="0"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6"/>
            <p:cNvSpPr/>
            <p:nvPr/>
          </p:nvSpPr>
          <p:spPr>
            <a:xfrm>
              <a:off x="1542215" y="2504956"/>
              <a:ext cx="339" cy="68"/>
            </a:xfrm>
            <a:custGeom>
              <a:rect b="b" l="l" r="r" t="t"/>
              <a:pathLst>
                <a:path extrusionOk="0" h="5" w="25">
                  <a:moveTo>
                    <a:pt x="0" y="1"/>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6"/>
            <p:cNvSpPr/>
            <p:nvPr/>
          </p:nvSpPr>
          <p:spPr>
            <a:xfrm>
              <a:off x="1532466" y="250510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6"/>
            <p:cNvSpPr/>
            <p:nvPr/>
          </p:nvSpPr>
          <p:spPr>
            <a:xfrm>
              <a:off x="1532656" y="250510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6"/>
            <p:cNvSpPr/>
            <p:nvPr/>
          </p:nvSpPr>
          <p:spPr>
            <a:xfrm>
              <a:off x="1542785" y="2505105"/>
              <a:ext cx="109" cy="14"/>
            </a:xfrm>
            <a:custGeom>
              <a:rect b="b" l="l" r="r" t="t"/>
              <a:pathLst>
                <a:path extrusionOk="0" h="1" w="8">
                  <a:moveTo>
                    <a:pt x="7"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6"/>
            <p:cNvSpPr/>
            <p:nvPr/>
          </p:nvSpPr>
          <p:spPr>
            <a:xfrm>
              <a:off x="1613184" y="2195620"/>
              <a:ext cx="54" cy="149"/>
            </a:xfrm>
            <a:custGeom>
              <a:rect b="b" l="l" r="r" t="t"/>
              <a:pathLst>
                <a:path extrusionOk="0" h="11" w="4">
                  <a:moveTo>
                    <a:pt x="0" y="0"/>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6"/>
            <p:cNvSpPr/>
            <p:nvPr/>
          </p:nvSpPr>
          <p:spPr>
            <a:xfrm>
              <a:off x="1613035" y="2195335"/>
              <a:ext cx="109" cy="204"/>
            </a:xfrm>
            <a:custGeom>
              <a:rect b="b" l="l" r="r" t="t"/>
              <a:pathLst>
                <a:path extrusionOk="0" h="15" w="8">
                  <a:moveTo>
                    <a:pt x="1" y="0"/>
                  </a:moveTo>
                  <a:lnTo>
                    <a:pt x="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6"/>
            <p:cNvSpPr/>
            <p:nvPr/>
          </p:nvSpPr>
          <p:spPr>
            <a:xfrm>
              <a:off x="1613280" y="2195810"/>
              <a:ext cx="14" cy="149"/>
            </a:xfrm>
            <a:custGeom>
              <a:rect b="b" l="l" r="r" t="t"/>
              <a:pathLst>
                <a:path extrusionOk="0" h="11" w="1">
                  <a:moveTo>
                    <a:pt x="0"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6"/>
            <p:cNvSpPr/>
            <p:nvPr/>
          </p:nvSpPr>
          <p:spPr>
            <a:xfrm>
              <a:off x="1581101" y="2216013"/>
              <a:ext cx="489" cy="489"/>
            </a:xfrm>
            <a:custGeom>
              <a:rect b="b" l="l" r="r" t="t"/>
              <a:pathLst>
                <a:path extrusionOk="0" h="36" w="36">
                  <a:moveTo>
                    <a:pt x="35" y="3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6"/>
            <p:cNvSpPr/>
            <p:nvPr/>
          </p:nvSpPr>
          <p:spPr>
            <a:xfrm>
              <a:off x="1580436" y="2215294"/>
              <a:ext cx="489" cy="489"/>
            </a:xfrm>
            <a:custGeom>
              <a:rect b="b" l="l" r="r" t="t"/>
              <a:pathLst>
                <a:path extrusionOk="0" h="36" w="36">
                  <a:moveTo>
                    <a:pt x="35" y="36"/>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6"/>
            <p:cNvSpPr/>
            <p:nvPr/>
          </p:nvSpPr>
          <p:spPr>
            <a:xfrm>
              <a:off x="1581807" y="2216719"/>
              <a:ext cx="448" cy="489"/>
            </a:xfrm>
            <a:custGeom>
              <a:rect b="b" l="l" r="r" t="t"/>
              <a:pathLst>
                <a:path extrusionOk="0" h="36" w="33">
                  <a:moveTo>
                    <a:pt x="32" y="36"/>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6"/>
            <p:cNvSpPr/>
            <p:nvPr/>
          </p:nvSpPr>
          <p:spPr>
            <a:xfrm>
              <a:off x="1582472" y="2217439"/>
              <a:ext cx="543" cy="530"/>
            </a:xfrm>
            <a:custGeom>
              <a:rect b="b" l="l" r="r" t="t"/>
              <a:pathLst>
                <a:path extrusionOk="0" h="39" w="40">
                  <a:moveTo>
                    <a:pt x="39" y="39"/>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6"/>
            <p:cNvSpPr/>
            <p:nvPr/>
          </p:nvSpPr>
          <p:spPr>
            <a:xfrm>
              <a:off x="1579662" y="2214438"/>
              <a:ext cx="638" cy="679"/>
            </a:xfrm>
            <a:custGeom>
              <a:rect b="b" l="l" r="r" t="t"/>
              <a:pathLst>
                <a:path extrusionOk="0" h="50" w="47">
                  <a:moveTo>
                    <a:pt x="46" y="50"/>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6"/>
            <p:cNvSpPr/>
            <p:nvPr/>
          </p:nvSpPr>
          <p:spPr>
            <a:xfrm>
              <a:off x="1579146" y="2213773"/>
              <a:ext cx="530" cy="679"/>
            </a:xfrm>
            <a:custGeom>
              <a:rect b="b" l="l" r="r" t="t"/>
              <a:pathLst>
                <a:path extrusionOk="0" h="50" w="39">
                  <a:moveTo>
                    <a:pt x="39" y="50"/>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6"/>
            <p:cNvSpPr/>
            <p:nvPr/>
          </p:nvSpPr>
          <p:spPr>
            <a:xfrm>
              <a:off x="1578290" y="2212687"/>
              <a:ext cx="204" cy="204"/>
            </a:xfrm>
            <a:custGeom>
              <a:rect b="b" l="l" r="r" t="t"/>
              <a:pathLst>
                <a:path extrusionOk="0" h="15" w="15">
                  <a:moveTo>
                    <a:pt x="0" y="0"/>
                  </a:moveTo>
                  <a:lnTo>
                    <a:pt x="1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6"/>
            <p:cNvSpPr/>
            <p:nvPr/>
          </p:nvSpPr>
          <p:spPr>
            <a:xfrm>
              <a:off x="1578616" y="2213108"/>
              <a:ext cx="394" cy="489"/>
            </a:xfrm>
            <a:custGeom>
              <a:rect b="b" l="l" r="r" t="t"/>
              <a:pathLst>
                <a:path extrusionOk="0" h="36" w="29">
                  <a:moveTo>
                    <a:pt x="29" y="36"/>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6"/>
            <p:cNvSpPr/>
            <p:nvPr/>
          </p:nvSpPr>
          <p:spPr>
            <a:xfrm>
              <a:off x="1622254" y="2254410"/>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6"/>
            <p:cNvSpPr/>
            <p:nvPr/>
          </p:nvSpPr>
          <p:spPr>
            <a:xfrm>
              <a:off x="1618982" y="2254275"/>
              <a:ext cx="774" cy="109"/>
            </a:xfrm>
            <a:custGeom>
              <a:rect b="b" l="l" r="r" t="t"/>
              <a:pathLst>
                <a:path extrusionOk="0" h="8" w="57">
                  <a:moveTo>
                    <a:pt x="56"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6"/>
            <p:cNvSpPr/>
            <p:nvPr/>
          </p:nvSpPr>
          <p:spPr>
            <a:xfrm>
              <a:off x="1621263" y="2254220"/>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6"/>
            <p:cNvSpPr/>
            <p:nvPr/>
          </p:nvSpPr>
          <p:spPr>
            <a:xfrm>
              <a:off x="1622824" y="2254600"/>
              <a:ext cx="109" cy="68"/>
            </a:xfrm>
            <a:custGeom>
              <a:rect b="b" l="l" r="r" t="t"/>
              <a:pathLst>
                <a:path extrusionOk="0" h="5" w="8">
                  <a:moveTo>
                    <a:pt x="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6"/>
            <p:cNvSpPr/>
            <p:nvPr/>
          </p:nvSpPr>
          <p:spPr>
            <a:xfrm>
              <a:off x="1621779" y="2254315"/>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6"/>
            <p:cNvSpPr/>
            <p:nvPr/>
          </p:nvSpPr>
          <p:spPr>
            <a:xfrm>
              <a:off x="1584712" y="2219475"/>
              <a:ext cx="489" cy="448"/>
            </a:xfrm>
            <a:custGeom>
              <a:rect b="b" l="l" r="r" t="t"/>
              <a:pathLst>
                <a:path extrusionOk="0" h="33" w="36">
                  <a:moveTo>
                    <a:pt x="35" y="3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6"/>
            <p:cNvSpPr/>
            <p:nvPr/>
          </p:nvSpPr>
          <p:spPr>
            <a:xfrm>
              <a:off x="1583137" y="2218050"/>
              <a:ext cx="679" cy="679"/>
            </a:xfrm>
            <a:custGeom>
              <a:rect b="b" l="l" r="r" t="t"/>
              <a:pathLst>
                <a:path extrusionOk="0" h="50" w="50">
                  <a:moveTo>
                    <a:pt x="50" y="50"/>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6"/>
            <p:cNvSpPr/>
            <p:nvPr/>
          </p:nvSpPr>
          <p:spPr>
            <a:xfrm>
              <a:off x="1586084" y="2220616"/>
              <a:ext cx="448" cy="299"/>
            </a:xfrm>
            <a:custGeom>
              <a:rect b="b" l="l" r="r" t="t"/>
              <a:pathLst>
                <a:path extrusionOk="0" h="22" w="33">
                  <a:moveTo>
                    <a:pt x="32"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6"/>
            <p:cNvSpPr/>
            <p:nvPr/>
          </p:nvSpPr>
          <p:spPr>
            <a:xfrm>
              <a:off x="1583952" y="2218810"/>
              <a:ext cx="584" cy="543"/>
            </a:xfrm>
            <a:custGeom>
              <a:rect b="b" l="l" r="r" t="t"/>
              <a:pathLst>
                <a:path extrusionOk="0" h="40" w="43">
                  <a:moveTo>
                    <a:pt x="42" y="3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6"/>
            <p:cNvSpPr/>
            <p:nvPr/>
          </p:nvSpPr>
          <p:spPr>
            <a:xfrm>
              <a:off x="1585418" y="2220100"/>
              <a:ext cx="448" cy="339"/>
            </a:xfrm>
            <a:custGeom>
              <a:rect b="b" l="l" r="r" t="t"/>
              <a:pathLst>
                <a:path extrusionOk="0" h="25" w="33">
                  <a:moveTo>
                    <a:pt x="32"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6"/>
            <p:cNvSpPr/>
            <p:nvPr/>
          </p:nvSpPr>
          <p:spPr>
            <a:xfrm>
              <a:off x="1638140" y="223916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6"/>
            <p:cNvSpPr/>
            <p:nvPr/>
          </p:nvSpPr>
          <p:spPr>
            <a:xfrm>
              <a:off x="1408599" y="1961951"/>
              <a:ext cx="434" cy="54"/>
            </a:xfrm>
            <a:custGeom>
              <a:rect b="b" l="l" r="r" t="t"/>
              <a:pathLst>
                <a:path extrusionOk="0" h="4" w="32">
                  <a:moveTo>
                    <a:pt x="0" y="0"/>
                  </a:moveTo>
                  <a:lnTo>
                    <a:pt x="3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6"/>
            <p:cNvSpPr/>
            <p:nvPr/>
          </p:nvSpPr>
          <p:spPr>
            <a:xfrm>
              <a:off x="1407553" y="196195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6"/>
            <p:cNvSpPr/>
            <p:nvPr/>
          </p:nvSpPr>
          <p:spPr>
            <a:xfrm>
              <a:off x="1418918" y="1963988"/>
              <a:ext cx="339" cy="14"/>
            </a:xfrm>
            <a:custGeom>
              <a:rect b="b" l="l" r="r" t="t"/>
              <a:pathLst>
                <a:path extrusionOk="0" h="1" w="25">
                  <a:moveTo>
                    <a:pt x="0" y="1"/>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6"/>
            <p:cNvSpPr/>
            <p:nvPr/>
          </p:nvSpPr>
          <p:spPr>
            <a:xfrm>
              <a:off x="1408123" y="196195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6"/>
            <p:cNvSpPr/>
            <p:nvPr/>
          </p:nvSpPr>
          <p:spPr>
            <a:xfrm>
              <a:off x="1419773" y="196404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6"/>
            <p:cNvSpPr/>
            <p:nvPr/>
          </p:nvSpPr>
          <p:spPr>
            <a:xfrm>
              <a:off x="1420533" y="1963988"/>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6"/>
            <p:cNvSpPr/>
            <p:nvPr/>
          </p:nvSpPr>
          <p:spPr>
            <a:xfrm>
              <a:off x="1418442" y="1963893"/>
              <a:ext cx="339" cy="68"/>
            </a:xfrm>
            <a:custGeom>
              <a:rect b="b" l="l" r="r" t="t"/>
              <a:pathLst>
                <a:path extrusionOk="0" h="5" w="25">
                  <a:moveTo>
                    <a:pt x="0" y="1"/>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6"/>
            <p:cNvSpPr/>
            <p:nvPr/>
          </p:nvSpPr>
          <p:spPr>
            <a:xfrm>
              <a:off x="1409115" y="1961992"/>
              <a:ext cx="353" cy="68"/>
            </a:xfrm>
            <a:custGeom>
              <a:rect b="b" l="l" r="r" t="t"/>
              <a:pathLst>
                <a:path extrusionOk="0" h="5" w="26">
                  <a:moveTo>
                    <a:pt x="1" y="1"/>
                  </a:moveTo>
                  <a:lnTo>
                    <a:pt x="2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6"/>
            <p:cNvSpPr/>
            <p:nvPr/>
          </p:nvSpPr>
          <p:spPr>
            <a:xfrm>
              <a:off x="1540124" y="2029540"/>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6"/>
            <p:cNvSpPr/>
            <p:nvPr/>
          </p:nvSpPr>
          <p:spPr>
            <a:xfrm>
              <a:off x="1536363" y="2030436"/>
              <a:ext cx="258" cy="14"/>
            </a:xfrm>
            <a:custGeom>
              <a:rect b="b" l="l" r="r" t="t"/>
              <a:pathLst>
                <a:path extrusionOk="0" h="1" w="19">
                  <a:moveTo>
                    <a:pt x="1"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6"/>
            <p:cNvSpPr/>
            <p:nvPr/>
          </p:nvSpPr>
          <p:spPr>
            <a:xfrm>
              <a:off x="1539459" y="2029676"/>
              <a:ext cx="339" cy="109"/>
            </a:xfrm>
            <a:custGeom>
              <a:rect b="b" l="l" r="r" t="t"/>
              <a:pathLst>
                <a:path extrusionOk="0" h="8" w="25">
                  <a:moveTo>
                    <a:pt x="0" y="8"/>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6"/>
            <p:cNvSpPr/>
            <p:nvPr/>
          </p:nvSpPr>
          <p:spPr>
            <a:xfrm>
              <a:off x="1523532" y="207460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6"/>
            <p:cNvSpPr/>
            <p:nvPr/>
          </p:nvSpPr>
          <p:spPr>
            <a:xfrm>
              <a:off x="1467063" y="1987667"/>
              <a:ext cx="204" cy="204"/>
            </a:xfrm>
            <a:custGeom>
              <a:rect b="b" l="l" r="r" t="t"/>
              <a:pathLst>
                <a:path extrusionOk="0" h="15" w="15">
                  <a:moveTo>
                    <a:pt x="0" y="1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6"/>
            <p:cNvSpPr/>
            <p:nvPr/>
          </p:nvSpPr>
          <p:spPr>
            <a:xfrm>
              <a:off x="1467783" y="1986906"/>
              <a:ext cx="244" cy="299"/>
            </a:xfrm>
            <a:custGeom>
              <a:rect b="b" l="l" r="r" t="t"/>
              <a:pathLst>
                <a:path extrusionOk="0" h="22" w="18">
                  <a:moveTo>
                    <a:pt x="0" y="21"/>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6"/>
            <p:cNvSpPr/>
            <p:nvPr/>
          </p:nvSpPr>
          <p:spPr>
            <a:xfrm>
              <a:off x="1466724" y="1987993"/>
              <a:ext cx="204" cy="204"/>
            </a:xfrm>
            <a:custGeom>
              <a:rect b="b" l="l" r="r" t="t"/>
              <a:pathLst>
                <a:path extrusionOk="0" h="15" w="15">
                  <a:moveTo>
                    <a:pt x="1" y="15"/>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6"/>
            <p:cNvSpPr/>
            <p:nvPr/>
          </p:nvSpPr>
          <p:spPr>
            <a:xfrm>
              <a:off x="1467389" y="1987287"/>
              <a:ext cx="258" cy="244"/>
            </a:xfrm>
            <a:custGeom>
              <a:rect b="b" l="l" r="r" t="t"/>
              <a:pathLst>
                <a:path extrusionOk="0" h="18" w="19">
                  <a:moveTo>
                    <a:pt x="1" y="18"/>
                  </a:moveTo>
                  <a:lnTo>
                    <a:pt x="1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6"/>
            <p:cNvSpPr/>
            <p:nvPr/>
          </p:nvSpPr>
          <p:spPr>
            <a:xfrm>
              <a:off x="1468163" y="1986662"/>
              <a:ext cx="149" cy="163"/>
            </a:xfrm>
            <a:custGeom>
              <a:rect b="b" l="l" r="r" t="t"/>
              <a:pathLst>
                <a:path extrusionOk="0" h="12" w="11">
                  <a:moveTo>
                    <a:pt x="0"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6"/>
            <p:cNvSpPr/>
            <p:nvPr/>
          </p:nvSpPr>
          <p:spPr>
            <a:xfrm>
              <a:off x="1465828" y="1988997"/>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6"/>
            <p:cNvSpPr/>
            <p:nvPr/>
          </p:nvSpPr>
          <p:spPr>
            <a:xfrm>
              <a:off x="1466059" y="1988658"/>
              <a:ext cx="204" cy="204"/>
            </a:xfrm>
            <a:custGeom>
              <a:rect b="b" l="l" r="r" t="t"/>
              <a:pathLst>
                <a:path extrusionOk="0" h="15" w="15">
                  <a:moveTo>
                    <a:pt x="1" y="15"/>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6"/>
            <p:cNvSpPr/>
            <p:nvPr/>
          </p:nvSpPr>
          <p:spPr>
            <a:xfrm>
              <a:off x="1466398" y="1988332"/>
              <a:ext cx="204" cy="204"/>
            </a:xfrm>
            <a:custGeom>
              <a:rect b="b" l="l" r="r" t="t"/>
              <a:pathLst>
                <a:path extrusionOk="0" h="15" w="15">
                  <a:moveTo>
                    <a:pt x="0" y="1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6"/>
            <p:cNvSpPr/>
            <p:nvPr/>
          </p:nvSpPr>
          <p:spPr>
            <a:xfrm>
              <a:off x="1468448" y="1986377"/>
              <a:ext cx="149" cy="163"/>
            </a:xfrm>
            <a:custGeom>
              <a:rect b="b" l="l" r="r" t="t"/>
              <a:pathLst>
                <a:path extrusionOk="0" h="12" w="11">
                  <a:moveTo>
                    <a:pt x="0"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6"/>
            <p:cNvSpPr/>
            <p:nvPr/>
          </p:nvSpPr>
          <p:spPr>
            <a:xfrm>
              <a:off x="1469154" y="1985766"/>
              <a:ext cx="204" cy="149"/>
            </a:xfrm>
            <a:custGeom>
              <a:rect b="b" l="l" r="r" t="t"/>
              <a:pathLst>
                <a:path extrusionOk="0" h="11" w="15">
                  <a:moveTo>
                    <a:pt x="1" y="11"/>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6"/>
            <p:cNvSpPr/>
            <p:nvPr/>
          </p:nvSpPr>
          <p:spPr>
            <a:xfrm>
              <a:off x="1468679" y="1986146"/>
              <a:ext cx="163" cy="149"/>
            </a:xfrm>
            <a:custGeom>
              <a:rect b="b" l="l" r="r" t="t"/>
              <a:pathLst>
                <a:path extrusionOk="0" h="11" w="12">
                  <a:moveTo>
                    <a:pt x="1" y="1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6"/>
            <p:cNvSpPr/>
            <p:nvPr/>
          </p:nvSpPr>
          <p:spPr>
            <a:xfrm>
              <a:off x="1468964" y="1985956"/>
              <a:ext cx="163" cy="149"/>
            </a:xfrm>
            <a:custGeom>
              <a:rect b="b" l="l" r="r" t="t"/>
              <a:pathLst>
                <a:path extrusionOk="0" h="11" w="12">
                  <a:moveTo>
                    <a:pt x="1" y="1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6"/>
            <p:cNvSpPr/>
            <p:nvPr/>
          </p:nvSpPr>
          <p:spPr>
            <a:xfrm>
              <a:off x="1529425" y="2128126"/>
              <a:ext cx="394" cy="149"/>
            </a:xfrm>
            <a:custGeom>
              <a:rect b="b" l="l" r="r" t="t"/>
              <a:pathLst>
                <a:path extrusionOk="0" h="11" w="29">
                  <a:moveTo>
                    <a:pt x="1" y="0"/>
                  </a:moveTo>
                  <a:lnTo>
                    <a:pt x="29"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6"/>
            <p:cNvSpPr/>
            <p:nvPr/>
          </p:nvSpPr>
          <p:spPr>
            <a:xfrm>
              <a:off x="1575290" y="214080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6"/>
            <p:cNvSpPr/>
            <p:nvPr/>
          </p:nvSpPr>
          <p:spPr>
            <a:xfrm>
              <a:off x="1530090" y="217988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6"/>
            <p:cNvSpPr/>
            <p:nvPr/>
          </p:nvSpPr>
          <p:spPr>
            <a:xfrm>
              <a:off x="1579281" y="2208980"/>
              <a:ext cx="109" cy="299"/>
            </a:xfrm>
            <a:custGeom>
              <a:rect b="b" l="l" r="r" t="t"/>
              <a:pathLst>
                <a:path extrusionOk="0" h="22" w="8">
                  <a:moveTo>
                    <a:pt x="1" y="2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6"/>
            <p:cNvSpPr/>
            <p:nvPr/>
          </p:nvSpPr>
          <p:spPr>
            <a:xfrm>
              <a:off x="1579376" y="2208641"/>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6"/>
            <p:cNvSpPr/>
            <p:nvPr/>
          </p:nvSpPr>
          <p:spPr>
            <a:xfrm>
              <a:off x="1579526" y="2208260"/>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6"/>
            <p:cNvSpPr/>
            <p:nvPr/>
          </p:nvSpPr>
          <p:spPr>
            <a:xfrm>
              <a:off x="1518685" y="2074223"/>
              <a:ext cx="244" cy="54"/>
            </a:xfrm>
            <a:custGeom>
              <a:rect b="b" l="l" r="r" t="t"/>
              <a:pathLst>
                <a:path extrusionOk="0" h="4" w="18">
                  <a:moveTo>
                    <a:pt x="0" y="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6"/>
            <p:cNvSpPr/>
            <p:nvPr/>
          </p:nvSpPr>
          <p:spPr>
            <a:xfrm>
              <a:off x="1517545" y="2074549"/>
              <a:ext cx="299" cy="163"/>
            </a:xfrm>
            <a:custGeom>
              <a:rect b="b" l="l" r="r" t="t"/>
              <a:pathLst>
                <a:path extrusionOk="0" h="12" w="22">
                  <a:moveTo>
                    <a:pt x="0" y="11"/>
                  </a:moveTo>
                  <a:lnTo>
                    <a:pt x="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6"/>
            <p:cNvSpPr/>
            <p:nvPr/>
          </p:nvSpPr>
          <p:spPr>
            <a:xfrm>
              <a:off x="1518305" y="2074318"/>
              <a:ext cx="299" cy="54"/>
            </a:xfrm>
            <a:custGeom>
              <a:rect b="b" l="l" r="r" t="t"/>
              <a:pathLst>
                <a:path extrusionOk="0" h="4" w="22">
                  <a:moveTo>
                    <a:pt x="0" y="4"/>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6"/>
            <p:cNvSpPr/>
            <p:nvPr/>
          </p:nvSpPr>
          <p:spPr>
            <a:xfrm>
              <a:off x="1517110" y="2074794"/>
              <a:ext cx="299" cy="204"/>
            </a:xfrm>
            <a:custGeom>
              <a:rect b="b" l="l" r="r" t="t"/>
              <a:pathLst>
                <a:path extrusionOk="0" h="15" w="22">
                  <a:moveTo>
                    <a:pt x="1" y="14"/>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6"/>
            <p:cNvSpPr/>
            <p:nvPr/>
          </p:nvSpPr>
          <p:spPr>
            <a:xfrm>
              <a:off x="1519065" y="207422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6"/>
            <p:cNvSpPr/>
            <p:nvPr/>
          </p:nvSpPr>
          <p:spPr>
            <a:xfrm>
              <a:off x="1517925" y="2074413"/>
              <a:ext cx="299" cy="109"/>
            </a:xfrm>
            <a:custGeom>
              <a:rect b="b" l="l" r="r" t="t"/>
              <a:pathLst>
                <a:path extrusionOk="0" h="8" w="22">
                  <a:moveTo>
                    <a:pt x="0" y="7"/>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6"/>
            <p:cNvSpPr/>
            <p:nvPr/>
          </p:nvSpPr>
          <p:spPr>
            <a:xfrm>
              <a:off x="1522052" y="2182355"/>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6"/>
            <p:cNvSpPr/>
            <p:nvPr/>
          </p:nvSpPr>
          <p:spPr>
            <a:xfrm>
              <a:off x="1485176" y="204622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6"/>
            <p:cNvSpPr/>
            <p:nvPr/>
          </p:nvSpPr>
          <p:spPr>
            <a:xfrm>
              <a:off x="1485692" y="204622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6"/>
            <p:cNvSpPr/>
            <p:nvPr/>
          </p:nvSpPr>
          <p:spPr>
            <a:xfrm>
              <a:off x="1486411" y="204626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6"/>
            <p:cNvSpPr/>
            <p:nvPr/>
          </p:nvSpPr>
          <p:spPr>
            <a:xfrm>
              <a:off x="1486982" y="2046457"/>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6"/>
            <p:cNvSpPr/>
            <p:nvPr/>
          </p:nvSpPr>
          <p:spPr>
            <a:xfrm>
              <a:off x="1486506" y="2046322"/>
              <a:ext cx="109" cy="14"/>
            </a:xfrm>
            <a:custGeom>
              <a:rect b="b" l="l" r="r" t="t"/>
              <a:pathLst>
                <a:path extrusionOk="0" h="1" w="8">
                  <a:moveTo>
                    <a:pt x="7"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6"/>
            <p:cNvSpPr/>
            <p:nvPr/>
          </p:nvSpPr>
          <p:spPr>
            <a:xfrm>
              <a:off x="1486792" y="2046417"/>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6"/>
            <p:cNvSpPr/>
            <p:nvPr/>
          </p:nvSpPr>
          <p:spPr>
            <a:xfrm>
              <a:off x="1486887" y="2046457"/>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6"/>
            <p:cNvSpPr/>
            <p:nvPr/>
          </p:nvSpPr>
          <p:spPr>
            <a:xfrm>
              <a:off x="1484171" y="2046267"/>
              <a:ext cx="204" cy="14"/>
            </a:xfrm>
            <a:custGeom>
              <a:rect b="b" l="l" r="r" t="t"/>
              <a:pathLst>
                <a:path extrusionOk="0" h="1" w="15">
                  <a:moveTo>
                    <a:pt x="1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6"/>
            <p:cNvSpPr/>
            <p:nvPr/>
          </p:nvSpPr>
          <p:spPr>
            <a:xfrm>
              <a:off x="1485407" y="204622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6"/>
            <p:cNvSpPr/>
            <p:nvPr/>
          </p:nvSpPr>
          <p:spPr>
            <a:xfrm>
              <a:off x="1483655" y="2046362"/>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6"/>
            <p:cNvSpPr/>
            <p:nvPr/>
          </p:nvSpPr>
          <p:spPr>
            <a:xfrm>
              <a:off x="1482800" y="2046417"/>
              <a:ext cx="584" cy="109"/>
            </a:xfrm>
            <a:custGeom>
              <a:rect b="b" l="l" r="r" t="t"/>
              <a:pathLst>
                <a:path extrusionOk="0" h="8" w="43">
                  <a:moveTo>
                    <a:pt x="0" y="7"/>
                  </a:moveTo>
                  <a:lnTo>
                    <a:pt x="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6"/>
            <p:cNvSpPr/>
            <p:nvPr/>
          </p:nvSpPr>
          <p:spPr>
            <a:xfrm>
              <a:off x="1484646" y="2046267"/>
              <a:ext cx="163" cy="14"/>
            </a:xfrm>
            <a:custGeom>
              <a:rect b="b" l="l" r="r" t="t"/>
              <a:pathLst>
                <a:path extrusionOk="0" h="1" w="12">
                  <a:moveTo>
                    <a:pt x="1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6"/>
            <p:cNvSpPr/>
            <p:nvPr/>
          </p:nvSpPr>
          <p:spPr>
            <a:xfrm>
              <a:off x="1486642" y="2046362"/>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6"/>
            <p:cNvSpPr/>
            <p:nvPr/>
          </p:nvSpPr>
          <p:spPr>
            <a:xfrm>
              <a:off x="1529425" y="213253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6"/>
            <p:cNvSpPr/>
            <p:nvPr/>
          </p:nvSpPr>
          <p:spPr>
            <a:xfrm>
              <a:off x="1527714" y="2129212"/>
              <a:ext cx="163" cy="299"/>
            </a:xfrm>
            <a:custGeom>
              <a:rect b="b" l="l" r="r" t="t"/>
              <a:pathLst>
                <a:path extrusionOk="0" h="22" w="12">
                  <a:moveTo>
                    <a:pt x="1" y="1"/>
                  </a:moveTo>
                  <a:lnTo>
                    <a:pt x="1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6"/>
            <p:cNvSpPr/>
            <p:nvPr/>
          </p:nvSpPr>
          <p:spPr>
            <a:xfrm>
              <a:off x="1527049" y="2127787"/>
              <a:ext cx="163" cy="299"/>
            </a:xfrm>
            <a:custGeom>
              <a:rect b="b" l="l" r="r" t="t"/>
              <a:pathLst>
                <a:path extrusionOk="0" h="22" w="12">
                  <a:moveTo>
                    <a:pt x="1" y="1"/>
                  </a:moveTo>
                  <a:lnTo>
                    <a:pt x="1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6"/>
            <p:cNvSpPr/>
            <p:nvPr/>
          </p:nvSpPr>
          <p:spPr>
            <a:xfrm>
              <a:off x="1527388" y="2128452"/>
              <a:ext cx="149" cy="353"/>
            </a:xfrm>
            <a:custGeom>
              <a:rect b="b" l="l" r="r" t="t"/>
              <a:pathLst>
                <a:path extrusionOk="0" h="26" w="11">
                  <a:moveTo>
                    <a:pt x="0" y="1"/>
                  </a:moveTo>
                  <a:lnTo>
                    <a:pt x="1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6"/>
            <p:cNvSpPr/>
            <p:nvPr/>
          </p:nvSpPr>
          <p:spPr>
            <a:xfrm>
              <a:off x="1528094" y="2129973"/>
              <a:ext cx="163" cy="299"/>
            </a:xfrm>
            <a:custGeom>
              <a:rect b="b" l="l" r="r" t="t"/>
              <a:pathLst>
                <a:path extrusionOk="0" h="22" w="12">
                  <a:moveTo>
                    <a:pt x="1" y="1"/>
                  </a:moveTo>
                  <a:lnTo>
                    <a:pt x="1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6"/>
            <p:cNvSpPr/>
            <p:nvPr/>
          </p:nvSpPr>
          <p:spPr>
            <a:xfrm>
              <a:off x="1528950" y="2131683"/>
              <a:ext cx="68" cy="109"/>
            </a:xfrm>
            <a:custGeom>
              <a:rect b="b" l="l" r="r" t="t"/>
              <a:pathLst>
                <a:path extrusionOk="0" h="8" w="5">
                  <a:moveTo>
                    <a:pt x="1" y="1"/>
                  </a:move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6"/>
            <p:cNvSpPr/>
            <p:nvPr/>
          </p:nvSpPr>
          <p:spPr>
            <a:xfrm>
              <a:off x="1528529" y="2130787"/>
              <a:ext cx="109" cy="244"/>
            </a:xfrm>
            <a:custGeom>
              <a:rect b="b" l="l" r="r" t="t"/>
              <a:pathLst>
                <a:path extrusionOk="0" h="18" w="8">
                  <a:moveTo>
                    <a:pt x="0" y="0"/>
                  </a:moveTo>
                  <a:lnTo>
                    <a:pt x="7"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6"/>
            <p:cNvSpPr/>
            <p:nvPr/>
          </p:nvSpPr>
          <p:spPr>
            <a:xfrm>
              <a:off x="1547062" y="2032676"/>
              <a:ext cx="489" cy="774"/>
            </a:xfrm>
            <a:custGeom>
              <a:rect b="b" l="l" r="r" t="t"/>
              <a:pathLst>
                <a:path extrusionOk="0" h="57" w="36">
                  <a:moveTo>
                    <a:pt x="35" y="57"/>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6"/>
            <p:cNvSpPr/>
            <p:nvPr/>
          </p:nvSpPr>
          <p:spPr>
            <a:xfrm>
              <a:off x="1506941" y="1960376"/>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6"/>
            <p:cNvSpPr/>
            <p:nvPr/>
          </p:nvSpPr>
          <p:spPr>
            <a:xfrm>
              <a:off x="1636321" y="202416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6"/>
            <p:cNvSpPr/>
            <p:nvPr/>
          </p:nvSpPr>
          <p:spPr>
            <a:xfrm>
              <a:off x="1639185" y="2024448"/>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6"/>
            <p:cNvSpPr/>
            <p:nvPr/>
          </p:nvSpPr>
          <p:spPr>
            <a:xfrm>
              <a:off x="1636796" y="202416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6"/>
            <p:cNvSpPr/>
            <p:nvPr/>
          </p:nvSpPr>
          <p:spPr>
            <a:xfrm>
              <a:off x="1638900" y="2024312"/>
              <a:ext cx="149" cy="109"/>
            </a:xfrm>
            <a:custGeom>
              <a:rect b="b" l="l" r="r" t="t"/>
              <a:pathLst>
                <a:path extrusionOk="0" h="8" w="11">
                  <a:moveTo>
                    <a:pt x="1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6"/>
            <p:cNvSpPr/>
            <p:nvPr/>
          </p:nvSpPr>
          <p:spPr>
            <a:xfrm>
              <a:off x="1626871" y="202963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6"/>
            <p:cNvSpPr/>
            <p:nvPr/>
          </p:nvSpPr>
          <p:spPr>
            <a:xfrm>
              <a:off x="1639471" y="2024598"/>
              <a:ext cx="149" cy="109"/>
            </a:xfrm>
            <a:custGeom>
              <a:rect b="b" l="l" r="r" t="t"/>
              <a:pathLst>
                <a:path extrusionOk="0" h="8" w="11">
                  <a:moveTo>
                    <a:pt x="1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6"/>
            <p:cNvSpPr/>
            <p:nvPr/>
          </p:nvSpPr>
          <p:spPr>
            <a:xfrm>
              <a:off x="1627156" y="2029580"/>
              <a:ext cx="109" cy="14"/>
            </a:xfrm>
            <a:custGeom>
              <a:rect b="b" l="l" r="r" t="t"/>
              <a:pathLst>
                <a:path extrusionOk="0" h="1" w="8">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6"/>
            <p:cNvSpPr/>
            <p:nvPr/>
          </p:nvSpPr>
          <p:spPr>
            <a:xfrm>
              <a:off x="1638561" y="2024258"/>
              <a:ext cx="163" cy="68"/>
            </a:xfrm>
            <a:custGeom>
              <a:rect b="b" l="l" r="r" t="t"/>
              <a:pathLst>
                <a:path extrusionOk="0" h="5" w="12">
                  <a:moveTo>
                    <a:pt x="1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6"/>
            <p:cNvSpPr/>
            <p:nvPr/>
          </p:nvSpPr>
          <p:spPr>
            <a:xfrm>
              <a:off x="1637475" y="202412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6"/>
            <p:cNvSpPr/>
            <p:nvPr/>
          </p:nvSpPr>
          <p:spPr>
            <a:xfrm>
              <a:off x="1637230" y="202412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6"/>
            <p:cNvSpPr/>
            <p:nvPr/>
          </p:nvSpPr>
          <p:spPr>
            <a:xfrm>
              <a:off x="1638235" y="2024217"/>
              <a:ext cx="149" cy="14"/>
            </a:xfrm>
            <a:custGeom>
              <a:rect b="b" l="l" r="r" t="t"/>
              <a:pathLst>
                <a:path extrusionOk="0" h="1" w="11">
                  <a:moveTo>
                    <a:pt x="1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6"/>
            <p:cNvSpPr/>
            <p:nvPr/>
          </p:nvSpPr>
          <p:spPr>
            <a:xfrm>
              <a:off x="1639756" y="2024788"/>
              <a:ext cx="109" cy="109"/>
            </a:xfrm>
            <a:custGeom>
              <a:rect b="b" l="l" r="r" t="t"/>
              <a:pathLst>
                <a:path extrusionOk="0" h="8" w="8">
                  <a:moveTo>
                    <a:pt x="0" y="0"/>
                  </a:moveTo>
                  <a:lnTo>
                    <a:pt x="7"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6"/>
            <p:cNvSpPr/>
            <p:nvPr/>
          </p:nvSpPr>
          <p:spPr>
            <a:xfrm>
              <a:off x="1637855" y="2024163"/>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6"/>
            <p:cNvSpPr/>
            <p:nvPr/>
          </p:nvSpPr>
          <p:spPr>
            <a:xfrm>
              <a:off x="1639946" y="2025018"/>
              <a:ext cx="149" cy="163"/>
            </a:xfrm>
            <a:custGeom>
              <a:rect b="b" l="l" r="r" t="t"/>
              <a:pathLst>
                <a:path extrusionOk="0" h="12" w="11">
                  <a:moveTo>
                    <a:pt x="11"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6"/>
            <p:cNvSpPr/>
            <p:nvPr/>
          </p:nvSpPr>
          <p:spPr>
            <a:xfrm>
              <a:off x="1594502" y="2005155"/>
              <a:ext cx="109" cy="163"/>
            </a:xfrm>
            <a:custGeom>
              <a:rect b="b" l="l" r="r" t="t"/>
              <a:pathLst>
                <a:path extrusionOk="0" h="12" w="8">
                  <a:moveTo>
                    <a:pt x="0" y="1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6"/>
            <p:cNvSpPr/>
            <p:nvPr/>
          </p:nvSpPr>
          <p:spPr>
            <a:xfrm>
              <a:off x="1621019" y="202849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6"/>
            <p:cNvSpPr/>
            <p:nvPr/>
          </p:nvSpPr>
          <p:spPr>
            <a:xfrm>
              <a:off x="1621494" y="2028535"/>
              <a:ext cx="204" cy="14"/>
            </a:xfrm>
            <a:custGeom>
              <a:rect b="b" l="l" r="r" t="t"/>
              <a:pathLst>
                <a:path extrusionOk="0" h="1" w="15">
                  <a:moveTo>
                    <a:pt x="1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6"/>
            <p:cNvSpPr/>
            <p:nvPr/>
          </p:nvSpPr>
          <p:spPr>
            <a:xfrm>
              <a:off x="1619878" y="2028589"/>
              <a:ext cx="353" cy="54"/>
            </a:xfrm>
            <a:custGeom>
              <a:rect b="b" l="l" r="r" t="t"/>
              <a:pathLst>
                <a:path extrusionOk="0" h="4" w="26">
                  <a:moveTo>
                    <a:pt x="25"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6"/>
            <p:cNvSpPr/>
            <p:nvPr/>
          </p:nvSpPr>
          <p:spPr>
            <a:xfrm>
              <a:off x="1622254" y="2028630"/>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6"/>
            <p:cNvSpPr/>
            <p:nvPr/>
          </p:nvSpPr>
          <p:spPr>
            <a:xfrm>
              <a:off x="1599444" y="1983621"/>
              <a:ext cx="149" cy="204"/>
            </a:xfrm>
            <a:custGeom>
              <a:rect b="b" l="l" r="r" t="t"/>
              <a:pathLst>
                <a:path extrusionOk="0" h="15" w="11">
                  <a:moveTo>
                    <a:pt x="0" y="15"/>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6"/>
            <p:cNvSpPr/>
            <p:nvPr/>
          </p:nvSpPr>
          <p:spPr>
            <a:xfrm>
              <a:off x="1591365" y="2001489"/>
              <a:ext cx="244" cy="299"/>
            </a:xfrm>
            <a:custGeom>
              <a:rect b="b" l="l" r="r" t="t"/>
              <a:pathLst>
                <a:path extrusionOk="0" h="22" w="18">
                  <a:moveTo>
                    <a:pt x="18" y="2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6"/>
            <p:cNvSpPr/>
            <p:nvPr/>
          </p:nvSpPr>
          <p:spPr>
            <a:xfrm>
              <a:off x="1594067" y="2004869"/>
              <a:ext cx="258" cy="394"/>
            </a:xfrm>
            <a:custGeom>
              <a:rect b="b" l="l" r="r" t="t"/>
              <a:pathLst>
                <a:path extrusionOk="0" h="29" w="19">
                  <a:moveTo>
                    <a:pt x="18" y="2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6"/>
            <p:cNvSpPr/>
            <p:nvPr/>
          </p:nvSpPr>
          <p:spPr>
            <a:xfrm>
              <a:off x="1599064" y="1984055"/>
              <a:ext cx="149" cy="204"/>
            </a:xfrm>
            <a:custGeom>
              <a:rect b="b" l="l" r="r" t="t"/>
              <a:pathLst>
                <a:path extrusionOk="0" h="15" w="11">
                  <a:moveTo>
                    <a:pt x="0"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6"/>
            <p:cNvSpPr/>
            <p:nvPr/>
          </p:nvSpPr>
          <p:spPr>
            <a:xfrm>
              <a:off x="1599824" y="1983105"/>
              <a:ext cx="149" cy="204"/>
            </a:xfrm>
            <a:custGeom>
              <a:rect b="b" l="l" r="r" t="t"/>
              <a:pathLst>
                <a:path extrusionOk="0" h="15" w="11">
                  <a:moveTo>
                    <a:pt x="0" y="1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6"/>
            <p:cNvSpPr/>
            <p:nvPr/>
          </p:nvSpPr>
          <p:spPr>
            <a:xfrm>
              <a:off x="1593266" y="2003824"/>
              <a:ext cx="299" cy="394"/>
            </a:xfrm>
            <a:custGeom>
              <a:rect b="b" l="l" r="r" t="t"/>
              <a:pathLst>
                <a:path extrusionOk="0" h="29" w="22">
                  <a:moveTo>
                    <a:pt x="21" y="2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6"/>
            <p:cNvSpPr/>
            <p:nvPr/>
          </p:nvSpPr>
          <p:spPr>
            <a:xfrm>
              <a:off x="1591936" y="2002154"/>
              <a:ext cx="244" cy="299"/>
            </a:xfrm>
            <a:custGeom>
              <a:rect b="b" l="l" r="r" t="t"/>
              <a:pathLst>
                <a:path extrusionOk="0" h="22" w="18">
                  <a:moveTo>
                    <a:pt x="18" y="2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6"/>
            <p:cNvSpPr/>
            <p:nvPr/>
          </p:nvSpPr>
          <p:spPr>
            <a:xfrm>
              <a:off x="1590890" y="2000973"/>
              <a:ext cx="204" cy="204"/>
            </a:xfrm>
            <a:custGeom>
              <a:rect b="b" l="l" r="r" t="t"/>
              <a:pathLst>
                <a:path extrusionOk="0" h="15" w="15">
                  <a:moveTo>
                    <a:pt x="14"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6"/>
            <p:cNvSpPr/>
            <p:nvPr/>
          </p:nvSpPr>
          <p:spPr>
            <a:xfrm>
              <a:off x="1598344" y="1984815"/>
              <a:ext cx="109" cy="109"/>
            </a:xfrm>
            <a:custGeom>
              <a:rect b="b" l="l" r="r" t="t"/>
              <a:pathLst>
                <a:path extrusionOk="0" h="8" w="8">
                  <a:moveTo>
                    <a:pt x="1" y="7"/>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6"/>
            <p:cNvSpPr/>
            <p:nvPr/>
          </p:nvSpPr>
          <p:spPr>
            <a:xfrm>
              <a:off x="1592547" y="2002914"/>
              <a:ext cx="299" cy="394"/>
            </a:xfrm>
            <a:custGeom>
              <a:rect b="b" l="l" r="r" t="t"/>
              <a:pathLst>
                <a:path extrusionOk="0" h="29" w="22">
                  <a:moveTo>
                    <a:pt x="22" y="2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6"/>
            <p:cNvSpPr/>
            <p:nvPr/>
          </p:nvSpPr>
          <p:spPr>
            <a:xfrm>
              <a:off x="1600245" y="1982534"/>
              <a:ext cx="109" cy="204"/>
            </a:xfrm>
            <a:custGeom>
              <a:rect b="b" l="l" r="r" t="t"/>
              <a:pathLst>
                <a:path extrusionOk="0" h="15" w="8">
                  <a:moveTo>
                    <a:pt x="1" y="1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6"/>
            <p:cNvSpPr/>
            <p:nvPr/>
          </p:nvSpPr>
          <p:spPr>
            <a:xfrm>
              <a:off x="1598684" y="1984476"/>
              <a:ext cx="149" cy="163"/>
            </a:xfrm>
            <a:custGeom>
              <a:rect b="b" l="l" r="r" t="t"/>
              <a:pathLst>
                <a:path extrusionOk="0" h="12" w="11">
                  <a:moveTo>
                    <a:pt x="1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6"/>
            <p:cNvSpPr/>
            <p:nvPr/>
          </p:nvSpPr>
          <p:spPr>
            <a:xfrm>
              <a:off x="1590456" y="2000538"/>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6"/>
            <p:cNvSpPr/>
            <p:nvPr/>
          </p:nvSpPr>
          <p:spPr>
            <a:xfrm>
              <a:off x="1619783" y="1999968"/>
              <a:ext cx="109" cy="353"/>
            </a:xfrm>
            <a:custGeom>
              <a:rect b="b" l="l" r="r" t="t"/>
              <a:pathLst>
                <a:path extrusionOk="0" h="26" w="8">
                  <a:moveTo>
                    <a:pt x="8" y="1"/>
                  </a:moveTo>
                  <a:lnTo>
                    <a:pt x="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6"/>
            <p:cNvSpPr/>
            <p:nvPr/>
          </p:nvSpPr>
          <p:spPr>
            <a:xfrm>
              <a:off x="1619552" y="2000688"/>
              <a:ext cx="109" cy="299"/>
            </a:xfrm>
            <a:custGeom>
              <a:rect b="b" l="l" r="r" t="t"/>
              <a:pathLst>
                <a:path extrusionOk="0" h="22" w="8">
                  <a:moveTo>
                    <a:pt x="7"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6"/>
            <p:cNvSpPr/>
            <p:nvPr/>
          </p:nvSpPr>
          <p:spPr>
            <a:xfrm>
              <a:off x="1620598" y="2025073"/>
              <a:ext cx="394" cy="774"/>
            </a:xfrm>
            <a:custGeom>
              <a:rect b="b" l="l" r="r" t="t"/>
              <a:pathLst>
                <a:path extrusionOk="0" h="57" w="29">
                  <a:moveTo>
                    <a:pt x="0" y="0"/>
                  </a:moveTo>
                  <a:lnTo>
                    <a:pt x="28"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6"/>
            <p:cNvSpPr/>
            <p:nvPr/>
          </p:nvSpPr>
          <p:spPr>
            <a:xfrm>
              <a:off x="1622118" y="2027924"/>
              <a:ext cx="339" cy="584"/>
            </a:xfrm>
            <a:custGeom>
              <a:rect b="b" l="l" r="r" t="t"/>
              <a:pathLst>
                <a:path extrusionOk="0" h="43" w="25">
                  <a:moveTo>
                    <a:pt x="0" y="0"/>
                  </a:moveTo>
                  <a:lnTo>
                    <a:pt x="25" y="4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6"/>
            <p:cNvSpPr/>
            <p:nvPr/>
          </p:nvSpPr>
          <p:spPr>
            <a:xfrm>
              <a:off x="1619742" y="2023403"/>
              <a:ext cx="299" cy="584"/>
            </a:xfrm>
            <a:custGeom>
              <a:rect b="b" l="l" r="r" t="t"/>
              <a:pathLst>
                <a:path extrusionOk="0" h="43" w="22">
                  <a:moveTo>
                    <a:pt x="0" y="1"/>
                  </a:moveTo>
                  <a:lnTo>
                    <a:pt x="21" y="4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6"/>
            <p:cNvSpPr/>
            <p:nvPr/>
          </p:nvSpPr>
          <p:spPr>
            <a:xfrm>
              <a:off x="1621548" y="2026879"/>
              <a:ext cx="434" cy="815"/>
            </a:xfrm>
            <a:custGeom>
              <a:rect b="b" l="l" r="r" t="t"/>
              <a:pathLst>
                <a:path extrusionOk="0" h="60" w="32">
                  <a:moveTo>
                    <a:pt x="0" y="0"/>
                  </a:moveTo>
                  <a:lnTo>
                    <a:pt x="32" y="6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6"/>
            <p:cNvSpPr/>
            <p:nvPr/>
          </p:nvSpPr>
          <p:spPr>
            <a:xfrm>
              <a:off x="1621073" y="2025928"/>
              <a:ext cx="394" cy="774"/>
            </a:xfrm>
            <a:custGeom>
              <a:rect b="b" l="l" r="r" t="t"/>
              <a:pathLst>
                <a:path extrusionOk="0" h="57" w="29">
                  <a:moveTo>
                    <a:pt x="0" y="0"/>
                  </a:moveTo>
                  <a:lnTo>
                    <a:pt x="28"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6"/>
            <p:cNvSpPr/>
            <p:nvPr/>
          </p:nvSpPr>
          <p:spPr>
            <a:xfrm>
              <a:off x="1620123" y="2024122"/>
              <a:ext cx="394" cy="774"/>
            </a:xfrm>
            <a:custGeom>
              <a:rect b="b" l="l" r="r" t="t"/>
              <a:pathLst>
                <a:path extrusionOk="0" h="57" w="29">
                  <a:moveTo>
                    <a:pt x="0" y="0"/>
                  </a:moveTo>
                  <a:lnTo>
                    <a:pt x="28"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6"/>
            <p:cNvSpPr/>
            <p:nvPr/>
          </p:nvSpPr>
          <p:spPr>
            <a:xfrm>
              <a:off x="1659470" y="2015473"/>
              <a:ext cx="258" cy="299"/>
            </a:xfrm>
            <a:custGeom>
              <a:rect b="b" l="l" r="r" t="t"/>
              <a:pathLst>
                <a:path extrusionOk="0" h="22" w="19">
                  <a:moveTo>
                    <a:pt x="18" y="0"/>
                  </a:moveTo>
                  <a:lnTo>
                    <a:pt x="1"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6"/>
            <p:cNvSpPr/>
            <p:nvPr/>
          </p:nvSpPr>
          <p:spPr>
            <a:xfrm>
              <a:off x="1656714" y="2018936"/>
              <a:ext cx="163" cy="258"/>
            </a:xfrm>
            <a:custGeom>
              <a:rect b="b" l="l" r="r" t="t"/>
              <a:pathLst>
                <a:path extrusionOk="0" h="19" w="12">
                  <a:moveTo>
                    <a:pt x="11" y="1"/>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6"/>
            <p:cNvSpPr/>
            <p:nvPr/>
          </p:nvSpPr>
          <p:spPr>
            <a:xfrm>
              <a:off x="1660760" y="2014143"/>
              <a:ext cx="149" cy="204"/>
            </a:xfrm>
            <a:custGeom>
              <a:rect b="b" l="l" r="r" t="t"/>
              <a:pathLst>
                <a:path extrusionOk="0" h="15" w="11">
                  <a:moveTo>
                    <a:pt x="11"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6"/>
            <p:cNvSpPr/>
            <p:nvPr/>
          </p:nvSpPr>
          <p:spPr>
            <a:xfrm>
              <a:off x="1654487" y="2022412"/>
              <a:ext cx="204" cy="339"/>
            </a:xfrm>
            <a:custGeom>
              <a:rect b="b" l="l" r="r" t="t"/>
              <a:pathLst>
                <a:path extrusionOk="0" h="25" w="15">
                  <a:moveTo>
                    <a:pt x="14" y="0"/>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6"/>
            <p:cNvSpPr/>
            <p:nvPr/>
          </p:nvSpPr>
          <p:spPr>
            <a:xfrm>
              <a:off x="1660095" y="2014808"/>
              <a:ext cx="244" cy="244"/>
            </a:xfrm>
            <a:custGeom>
              <a:rect b="b" l="l" r="r" t="t"/>
              <a:pathLst>
                <a:path extrusionOk="0" h="18" w="18">
                  <a:moveTo>
                    <a:pt x="18"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6"/>
            <p:cNvSpPr/>
            <p:nvPr/>
          </p:nvSpPr>
          <p:spPr>
            <a:xfrm>
              <a:off x="1655478" y="2020646"/>
              <a:ext cx="204" cy="394"/>
            </a:xfrm>
            <a:custGeom>
              <a:rect b="b" l="l" r="r" t="t"/>
              <a:pathLst>
                <a:path extrusionOk="0" h="29" w="15">
                  <a:moveTo>
                    <a:pt x="15" y="1"/>
                  </a:moveTo>
                  <a:lnTo>
                    <a:pt x="1"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6"/>
            <p:cNvSpPr/>
            <p:nvPr/>
          </p:nvSpPr>
          <p:spPr>
            <a:xfrm>
              <a:off x="1654962" y="2021556"/>
              <a:ext cx="204" cy="339"/>
            </a:xfrm>
            <a:custGeom>
              <a:rect b="b" l="l" r="r" t="t"/>
              <a:pathLst>
                <a:path extrusionOk="0" h="25" w="15">
                  <a:moveTo>
                    <a:pt x="14" y="0"/>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6"/>
            <p:cNvSpPr/>
            <p:nvPr/>
          </p:nvSpPr>
          <p:spPr>
            <a:xfrm>
              <a:off x="1656049" y="2019791"/>
              <a:ext cx="258" cy="353"/>
            </a:xfrm>
            <a:custGeom>
              <a:rect b="b" l="l" r="r" t="t"/>
              <a:pathLst>
                <a:path extrusionOk="0" h="26" w="19">
                  <a:moveTo>
                    <a:pt x="18" y="1"/>
                  </a:moveTo>
                  <a:lnTo>
                    <a:pt x="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6"/>
            <p:cNvSpPr/>
            <p:nvPr/>
          </p:nvSpPr>
          <p:spPr>
            <a:xfrm>
              <a:off x="1658194" y="2017035"/>
              <a:ext cx="204" cy="258"/>
            </a:xfrm>
            <a:custGeom>
              <a:rect b="b" l="l" r="r" t="t"/>
              <a:pathLst>
                <a:path extrusionOk="0" h="19" w="15">
                  <a:moveTo>
                    <a:pt x="14"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6"/>
            <p:cNvSpPr/>
            <p:nvPr/>
          </p:nvSpPr>
          <p:spPr>
            <a:xfrm>
              <a:off x="1645268" y="2027395"/>
              <a:ext cx="489" cy="109"/>
            </a:xfrm>
            <a:custGeom>
              <a:rect b="b" l="l" r="r" t="t"/>
              <a:pathLst>
                <a:path extrusionOk="0" h="8" w="36">
                  <a:moveTo>
                    <a:pt x="35"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6"/>
            <p:cNvSpPr/>
            <p:nvPr/>
          </p:nvSpPr>
          <p:spPr>
            <a:xfrm>
              <a:off x="1658859" y="2016234"/>
              <a:ext cx="244" cy="299"/>
            </a:xfrm>
            <a:custGeom>
              <a:rect b="b" l="l" r="r" t="t"/>
              <a:pathLst>
                <a:path extrusionOk="0" h="22" w="18">
                  <a:moveTo>
                    <a:pt x="18"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6"/>
            <p:cNvSpPr/>
            <p:nvPr/>
          </p:nvSpPr>
          <p:spPr>
            <a:xfrm>
              <a:off x="1661371" y="2013613"/>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6"/>
            <p:cNvSpPr/>
            <p:nvPr/>
          </p:nvSpPr>
          <p:spPr>
            <a:xfrm>
              <a:off x="1643123" y="2023688"/>
              <a:ext cx="68" cy="163"/>
            </a:xfrm>
            <a:custGeom>
              <a:rect b="b" l="l" r="r" t="t"/>
              <a:pathLst>
                <a:path extrusionOk="0" h="12" w="5">
                  <a:moveTo>
                    <a:pt x="1"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6"/>
            <p:cNvSpPr/>
            <p:nvPr/>
          </p:nvSpPr>
          <p:spPr>
            <a:xfrm>
              <a:off x="1643082" y="2023837"/>
              <a:ext cx="54" cy="54"/>
            </a:xfrm>
            <a:custGeom>
              <a:rect b="b" l="l" r="r" t="t"/>
              <a:pathLst>
                <a:path extrusionOk="0" h="4" w="4">
                  <a:moveTo>
                    <a:pt x="0" y="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6"/>
            <p:cNvSpPr/>
            <p:nvPr/>
          </p:nvSpPr>
          <p:spPr>
            <a:xfrm>
              <a:off x="1644128" y="2004353"/>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6"/>
            <p:cNvSpPr/>
            <p:nvPr/>
          </p:nvSpPr>
          <p:spPr>
            <a:xfrm>
              <a:off x="1644358" y="2003783"/>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6"/>
            <p:cNvSpPr/>
            <p:nvPr/>
          </p:nvSpPr>
          <p:spPr>
            <a:xfrm>
              <a:off x="1644834" y="2002059"/>
              <a:ext cx="109" cy="258"/>
            </a:xfrm>
            <a:custGeom>
              <a:rect b="b" l="l" r="r" t="t"/>
              <a:pathLst>
                <a:path extrusionOk="0" h="19" w="8">
                  <a:moveTo>
                    <a:pt x="1" y="1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6"/>
            <p:cNvSpPr/>
            <p:nvPr/>
          </p:nvSpPr>
          <p:spPr>
            <a:xfrm>
              <a:off x="1644033" y="2004544"/>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6"/>
            <p:cNvSpPr/>
            <p:nvPr/>
          </p:nvSpPr>
          <p:spPr>
            <a:xfrm>
              <a:off x="1643028" y="2023878"/>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6"/>
            <p:cNvSpPr/>
            <p:nvPr/>
          </p:nvSpPr>
          <p:spPr>
            <a:xfrm>
              <a:off x="1643693" y="2005114"/>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6"/>
            <p:cNvSpPr/>
            <p:nvPr/>
          </p:nvSpPr>
          <p:spPr>
            <a:xfrm>
              <a:off x="1644453" y="2003389"/>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6"/>
            <p:cNvSpPr/>
            <p:nvPr/>
          </p:nvSpPr>
          <p:spPr>
            <a:xfrm>
              <a:off x="1642607" y="2024598"/>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6"/>
            <p:cNvSpPr/>
            <p:nvPr/>
          </p:nvSpPr>
          <p:spPr>
            <a:xfrm>
              <a:off x="1642987" y="2024027"/>
              <a:ext cx="54" cy="54"/>
            </a:xfrm>
            <a:custGeom>
              <a:rect b="b" l="l" r="r" t="t"/>
              <a:pathLst>
                <a:path extrusionOk="0" h="4" w="4">
                  <a:moveTo>
                    <a:pt x="0" y="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6"/>
            <p:cNvSpPr/>
            <p:nvPr/>
          </p:nvSpPr>
          <p:spPr>
            <a:xfrm>
              <a:off x="1642702" y="2024407"/>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6"/>
            <p:cNvSpPr/>
            <p:nvPr/>
          </p:nvSpPr>
          <p:spPr>
            <a:xfrm>
              <a:off x="1643652" y="2005209"/>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6"/>
            <p:cNvSpPr/>
            <p:nvPr/>
          </p:nvSpPr>
          <p:spPr>
            <a:xfrm>
              <a:off x="1642838" y="2024258"/>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6"/>
            <p:cNvSpPr/>
            <p:nvPr/>
          </p:nvSpPr>
          <p:spPr>
            <a:xfrm>
              <a:off x="1644698" y="2002588"/>
              <a:ext cx="109" cy="204"/>
            </a:xfrm>
            <a:custGeom>
              <a:rect b="b" l="l" r="r" t="t"/>
              <a:pathLst>
                <a:path extrusionOk="0" h="15" w="8">
                  <a:moveTo>
                    <a:pt x="0" y="1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6"/>
            <p:cNvSpPr/>
            <p:nvPr/>
          </p:nvSpPr>
          <p:spPr>
            <a:xfrm>
              <a:off x="1643937" y="2004734"/>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6"/>
            <p:cNvSpPr/>
            <p:nvPr/>
          </p:nvSpPr>
          <p:spPr>
            <a:xfrm>
              <a:off x="1642267" y="202520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6"/>
            <p:cNvSpPr/>
            <p:nvPr/>
          </p:nvSpPr>
          <p:spPr>
            <a:xfrm>
              <a:off x="1644603" y="2003009"/>
              <a:ext cx="54" cy="163"/>
            </a:xfrm>
            <a:custGeom>
              <a:rect b="b" l="l" r="r" t="t"/>
              <a:pathLst>
                <a:path extrusionOk="0" h="12" w="4">
                  <a:moveTo>
                    <a:pt x="0"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6"/>
            <p:cNvSpPr/>
            <p:nvPr/>
          </p:nvSpPr>
          <p:spPr>
            <a:xfrm>
              <a:off x="1642892" y="2024122"/>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6"/>
            <p:cNvSpPr/>
            <p:nvPr/>
          </p:nvSpPr>
          <p:spPr>
            <a:xfrm>
              <a:off x="1643598" y="2005250"/>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6"/>
            <p:cNvSpPr/>
            <p:nvPr/>
          </p:nvSpPr>
          <p:spPr>
            <a:xfrm>
              <a:off x="1643842" y="2004869"/>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6"/>
            <p:cNvSpPr/>
            <p:nvPr/>
          </p:nvSpPr>
          <p:spPr>
            <a:xfrm>
              <a:off x="1642458" y="2024883"/>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6"/>
            <p:cNvSpPr/>
            <p:nvPr/>
          </p:nvSpPr>
          <p:spPr>
            <a:xfrm>
              <a:off x="1643747" y="2004964"/>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6"/>
            <p:cNvSpPr/>
            <p:nvPr/>
          </p:nvSpPr>
          <p:spPr>
            <a:xfrm>
              <a:off x="1464633" y="2038813"/>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6"/>
            <p:cNvSpPr/>
            <p:nvPr/>
          </p:nvSpPr>
          <p:spPr>
            <a:xfrm>
              <a:off x="1462501" y="2038053"/>
              <a:ext cx="149" cy="109"/>
            </a:xfrm>
            <a:custGeom>
              <a:rect b="b" l="l" r="r" t="t"/>
              <a:pathLst>
                <a:path extrusionOk="0" h="8" w="11">
                  <a:moveTo>
                    <a:pt x="0" y="0"/>
                  </a:moveTo>
                  <a:lnTo>
                    <a:pt x="1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6"/>
            <p:cNvSpPr/>
            <p:nvPr/>
          </p:nvSpPr>
          <p:spPr>
            <a:xfrm>
              <a:off x="1463112" y="2038338"/>
              <a:ext cx="204" cy="54"/>
            </a:xfrm>
            <a:custGeom>
              <a:rect b="b" l="l" r="r" t="t"/>
              <a:pathLst>
                <a:path extrusionOk="0" h="4" w="15">
                  <a:moveTo>
                    <a:pt x="1" y="0"/>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6"/>
            <p:cNvSpPr/>
            <p:nvPr/>
          </p:nvSpPr>
          <p:spPr>
            <a:xfrm>
              <a:off x="1464158" y="2038718"/>
              <a:ext cx="204" cy="54"/>
            </a:xfrm>
            <a:custGeom>
              <a:rect b="b" l="l" r="r" t="t"/>
              <a:pathLst>
                <a:path extrusionOk="0" h="4" w="15">
                  <a:moveTo>
                    <a:pt x="1" y="0"/>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6"/>
            <p:cNvSpPr/>
            <p:nvPr/>
          </p:nvSpPr>
          <p:spPr>
            <a:xfrm>
              <a:off x="1463642" y="2038569"/>
              <a:ext cx="204" cy="68"/>
            </a:xfrm>
            <a:custGeom>
              <a:rect b="b" l="l" r="r" t="t"/>
              <a:pathLst>
                <a:path extrusionOk="0" h="5" w="15">
                  <a:moveTo>
                    <a:pt x="0" y="1"/>
                  </a:moveTo>
                  <a:lnTo>
                    <a:pt x="1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6"/>
            <p:cNvSpPr/>
            <p:nvPr/>
          </p:nvSpPr>
          <p:spPr>
            <a:xfrm>
              <a:off x="1478048" y="2043891"/>
              <a:ext cx="149" cy="163"/>
            </a:xfrm>
            <a:custGeom>
              <a:rect b="b" l="l" r="r" t="t"/>
              <a:pathLst>
                <a:path extrusionOk="0" h="12" w="11">
                  <a:moveTo>
                    <a:pt x="0" y="1"/>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6"/>
            <p:cNvSpPr/>
            <p:nvPr/>
          </p:nvSpPr>
          <p:spPr>
            <a:xfrm>
              <a:off x="1459026" y="2036152"/>
              <a:ext cx="204" cy="109"/>
            </a:xfrm>
            <a:custGeom>
              <a:rect b="b" l="l" r="r" t="t"/>
              <a:pathLst>
                <a:path extrusionOk="0" h="8" w="15">
                  <a:moveTo>
                    <a:pt x="1" y="0"/>
                  </a:moveTo>
                  <a:lnTo>
                    <a:pt x="15"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6"/>
            <p:cNvSpPr/>
            <p:nvPr/>
          </p:nvSpPr>
          <p:spPr>
            <a:xfrm>
              <a:off x="1457559" y="2035147"/>
              <a:ext cx="244" cy="163"/>
            </a:xfrm>
            <a:custGeom>
              <a:rect b="b" l="l" r="r" t="t"/>
              <a:pathLst>
                <a:path extrusionOk="0" h="12" w="18">
                  <a:moveTo>
                    <a:pt x="0" y="1"/>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6"/>
            <p:cNvSpPr/>
            <p:nvPr/>
          </p:nvSpPr>
          <p:spPr>
            <a:xfrm>
              <a:off x="1458265" y="2035622"/>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6"/>
            <p:cNvSpPr/>
            <p:nvPr/>
          </p:nvSpPr>
          <p:spPr>
            <a:xfrm>
              <a:off x="1477192" y="2043090"/>
              <a:ext cx="434" cy="394"/>
            </a:xfrm>
            <a:custGeom>
              <a:rect b="b" l="l" r="r" t="t"/>
              <a:pathLst>
                <a:path extrusionOk="0" h="29" w="32">
                  <a:moveTo>
                    <a:pt x="0" y="0"/>
                  </a:moveTo>
                  <a:lnTo>
                    <a:pt x="32"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6"/>
            <p:cNvSpPr/>
            <p:nvPr/>
          </p:nvSpPr>
          <p:spPr>
            <a:xfrm>
              <a:off x="1460356" y="2036912"/>
              <a:ext cx="258" cy="204"/>
            </a:xfrm>
            <a:custGeom>
              <a:rect b="b" l="l" r="r" t="t"/>
              <a:pathLst>
                <a:path extrusionOk="0" h="15" w="19">
                  <a:moveTo>
                    <a:pt x="1" y="0"/>
                  </a:moveTo>
                  <a:lnTo>
                    <a:pt x="1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6"/>
            <p:cNvSpPr/>
            <p:nvPr/>
          </p:nvSpPr>
          <p:spPr>
            <a:xfrm>
              <a:off x="1456935" y="2034726"/>
              <a:ext cx="258" cy="204"/>
            </a:xfrm>
            <a:custGeom>
              <a:rect b="b" l="l" r="r" t="t"/>
              <a:pathLst>
                <a:path extrusionOk="0" h="15" w="19">
                  <a:moveTo>
                    <a:pt x="1" y="0"/>
                  </a:moveTo>
                  <a:lnTo>
                    <a:pt x="1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6"/>
            <p:cNvSpPr/>
            <p:nvPr/>
          </p:nvSpPr>
          <p:spPr>
            <a:xfrm>
              <a:off x="1459691" y="2036532"/>
              <a:ext cx="258" cy="149"/>
            </a:xfrm>
            <a:custGeom>
              <a:rect b="b" l="l" r="r" t="t"/>
              <a:pathLst>
                <a:path extrusionOk="0" h="11" w="19">
                  <a:moveTo>
                    <a:pt x="1" y="0"/>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6"/>
            <p:cNvSpPr/>
            <p:nvPr/>
          </p:nvSpPr>
          <p:spPr>
            <a:xfrm>
              <a:off x="1461021" y="2037293"/>
              <a:ext cx="258" cy="149"/>
            </a:xfrm>
            <a:custGeom>
              <a:rect b="b" l="l" r="r" t="t"/>
              <a:pathLst>
                <a:path extrusionOk="0" h="11" w="19">
                  <a:moveTo>
                    <a:pt x="1" y="0"/>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6"/>
            <p:cNvSpPr/>
            <p:nvPr/>
          </p:nvSpPr>
          <p:spPr>
            <a:xfrm>
              <a:off x="1461687" y="2037673"/>
              <a:ext cx="204" cy="109"/>
            </a:xfrm>
            <a:custGeom>
              <a:rect b="b" l="l" r="r" t="t"/>
              <a:pathLst>
                <a:path extrusionOk="0" h="8" w="15">
                  <a:moveTo>
                    <a:pt x="1" y="0"/>
                  </a:moveTo>
                  <a:lnTo>
                    <a:pt x="15"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6"/>
            <p:cNvSpPr/>
            <p:nvPr/>
          </p:nvSpPr>
          <p:spPr>
            <a:xfrm>
              <a:off x="1449100" y="2076925"/>
              <a:ext cx="530" cy="109"/>
            </a:xfrm>
            <a:custGeom>
              <a:rect b="b" l="l" r="r" t="t"/>
              <a:pathLst>
                <a:path extrusionOk="0" h="8" w="39">
                  <a:moveTo>
                    <a:pt x="39"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6"/>
            <p:cNvSpPr/>
            <p:nvPr/>
          </p:nvSpPr>
          <p:spPr>
            <a:xfrm>
              <a:off x="1446724" y="2070462"/>
              <a:ext cx="149" cy="204"/>
            </a:xfrm>
            <a:custGeom>
              <a:rect b="b" l="l" r="r" t="t"/>
              <a:pathLst>
                <a:path extrusionOk="0" h="15" w="11">
                  <a:moveTo>
                    <a:pt x="1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6"/>
            <p:cNvSpPr/>
            <p:nvPr/>
          </p:nvSpPr>
          <p:spPr>
            <a:xfrm>
              <a:off x="1451897" y="2077400"/>
              <a:ext cx="258" cy="204"/>
            </a:xfrm>
            <a:custGeom>
              <a:rect b="b" l="l" r="r" t="t"/>
              <a:pathLst>
                <a:path extrusionOk="0" h="15" w="19">
                  <a:moveTo>
                    <a:pt x="18"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6"/>
            <p:cNvSpPr/>
            <p:nvPr/>
          </p:nvSpPr>
          <p:spPr>
            <a:xfrm>
              <a:off x="1447104" y="2071087"/>
              <a:ext cx="109" cy="204"/>
            </a:xfrm>
            <a:custGeom>
              <a:rect b="b" l="l" r="r" t="t"/>
              <a:pathLst>
                <a:path extrusionOk="0" h="15" w="8">
                  <a:moveTo>
                    <a:pt x="7"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6"/>
            <p:cNvSpPr/>
            <p:nvPr/>
          </p:nvSpPr>
          <p:spPr>
            <a:xfrm>
              <a:off x="1447580" y="2072933"/>
              <a:ext cx="14" cy="204"/>
            </a:xfrm>
            <a:custGeom>
              <a:rect b="b" l="l" r="r" t="t"/>
              <a:pathLst>
                <a:path extrusionOk="0" h="15" w="1">
                  <a:moveTo>
                    <a:pt x="0"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6"/>
            <p:cNvSpPr/>
            <p:nvPr/>
          </p:nvSpPr>
          <p:spPr>
            <a:xfrm>
              <a:off x="1482705" y="2049974"/>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6"/>
            <p:cNvSpPr/>
            <p:nvPr/>
          </p:nvSpPr>
          <p:spPr>
            <a:xfrm>
              <a:off x="1482460" y="2050313"/>
              <a:ext cx="68" cy="54"/>
            </a:xfrm>
            <a:custGeom>
              <a:rect b="b" l="l" r="r" t="t"/>
              <a:pathLst>
                <a:path extrusionOk="0" h="4" w="5">
                  <a:moveTo>
                    <a:pt x="4"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6"/>
            <p:cNvSpPr/>
            <p:nvPr/>
          </p:nvSpPr>
          <p:spPr>
            <a:xfrm>
              <a:off x="1482610" y="2050123"/>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6"/>
            <p:cNvSpPr/>
            <p:nvPr/>
          </p:nvSpPr>
          <p:spPr>
            <a:xfrm>
              <a:off x="1450947" y="2076980"/>
              <a:ext cx="204" cy="54"/>
            </a:xfrm>
            <a:custGeom>
              <a:rect b="b" l="l" r="r" t="t"/>
              <a:pathLst>
                <a:path extrusionOk="0" h="4" w="15">
                  <a:moveTo>
                    <a:pt x="15"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6"/>
            <p:cNvSpPr/>
            <p:nvPr/>
          </p:nvSpPr>
          <p:spPr>
            <a:xfrm>
              <a:off x="1452237" y="2077645"/>
              <a:ext cx="204" cy="244"/>
            </a:xfrm>
            <a:custGeom>
              <a:rect b="b" l="l" r="r" t="t"/>
              <a:pathLst>
                <a:path extrusionOk="0" h="18" w="15">
                  <a:moveTo>
                    <a:pt x="0" y="0"/>
                  </a:moveTo>
                  <a:lnTo>
                    <a:pt x="1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6"/>
            <p:cNvSpPr/>
            <p:nvPr/>
          </p:nvSpPr>
          <p:spPr>
            <a:xfrm>
              <a:off x="1450621" y="2076884"/>
              <a:ext cx="244" cy="54"/>
            </a:xfrm>
            <a:custGeom>
              <a:rect b="b" l="l" r="r" t="t"/>
              <a:pathLst>
                <a:path extrusionOk="0" h="4" w="18">
                  <a:moveTo>
                    <a:pt x="18"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6"/>
            <p:cNvSpPr/>
            <p:nvPr/>
          </p:nvSpPr>
          <p:spPr>
            <a:xfrm>
              <a:off x="1451286" y="2077075"/>
              <a:ext cx="204" cy="54"/>
            </a:xfrm>
            <a:custGeom>
              <a:rect b="b" l="l" r="r" t="t"/>
              <a:pathLst>
                <a:path extrusionOk="0" h="4" w="15">
                  <a:moveTo>
                    <a:pt x="1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6"/>
            <p:cNvSpPr/>
            <p:nvPr/>
          </p:nvSpPr>
          <p:spPr>
            <a:xfrm>
              <a:off x="1450336" y="2076884"/>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6"/>
            <p:cNvSpPr/>
            <p:nvPr/>
          </p:nvSpPr>
          <p:spPr>
            <a:xfrm>
              <a:off x="1447580" y="2072417"/>
              <a:ext cx="14" cy="149"/>
            </a:xfrm>
            <a:custGeom>
              <a:rect b="b" l="l" r="r" t="t"/>
              <a:pathLst>
                <a:path extrusionOk="0" h="11" w="1">
                  <a:moveTo>
                    <a:pt x="0"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6"/>
            <p:cNvSpPr/>
            <p:nvPr/>
          </p:nvSpPr>
          <p:spPr>
            <a:xfrm>
              <a:off x="1480899" y="2047082"/>
              <a:ext cx="339" cy="339"/>
            </a:xfrm>
            <a:custGeom>
              <a:rect b="b" l="l" r="r" t="t"/>
              <a:pathLst>
                <a:path extrusionOk="0" h="25" w="25">
                  <a:moveTo>
                    <a:pt x="0" y="0"/>
                  </a:moveTo>
                  <a:lnTo>
                    <a:pt x="25"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6"/>
            <p:cNvSpPr/>
            <p:nvPr/>
          </p:nvSpPr>
          <p:spPr>
            <a:xfrm>
              <a:off x="1318906" y="1844641"/>
              <a:ext cx="339" cy="149"/>
            </a:xfrm>
            <a:custGeom>
              <a:rect b="b" l="l" r="r" t="t"/>
              <a:pathLst>
                <a:path extrusionOk="0" h="11" w="25">
                  <a:moveTo>
                    <a:pt x="25"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6"/>
            <p:cNvSpPr/>
            <p:nvPr/>
          </p:nvSpPr>
          <p:spPr>
            <a:xfrm>
              <a:off x="1317765" y="1844302"/>
              <a:ext cx="299" cy="68"/>
            </a:xfrm>
            <a:custGeom>
              <a:rect b="b" l="l" r="r" t="t"/>
              <a:pathLst>
                <a:path extrusionOk="0" h="5" w="22">
                  <a:moveTo>
                    <a:pt x="2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6"/>
            <p:cNvSpPr/>
            <p:nvPr/>
          </p:nvSpPr>
          <p:spPr>
            <a:xfrm>
              <a:off x="1252838" y="1797147"/>
              <a:ext cx="244" cy="258"/>
            </a:xfrm>
            <a:custGeom>
              <a:rect b="b" l="l" r="r" t="t"/>
              <a:pathLst>
                <a:path extrusionOk="0" h="19" w="18">
                  <a:moveTo>
                    <a:pt x="0" y="1"/>
                  </a:moveTo>
                  <a:lnTo>
                    <a:pt x="1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6"/>
            <p:cNvSpPr/>
            <p:nvPr/>
          </p:nvSpPr>
          <p:spPr>
            <a:xfrm>
              <a:off x="1318240" y="1844397"/>
              <a:ext cx="299" cy="109"/>
            </a:xfrm>
            <a:custGeom>
              <a:rect b="b" l="l" r="r" t="t"/>
              <a:pathLst>
                <a:path extrusionOk="0" h="8" w="22">
                  <a:moveTo>
                    <a:pt x="21"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6"/>
            <p:cNvSpPr/>
            <p:nvPr/>
          </p:nvSpPr>
          <p:spPr>
            <a:xfrm>
              <a:off x="1122833" y="165189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6"/>
            <p:cNvSpPr/>
            <p:nvPr/>
          </p:nvSpPr>
          <p:spPr>
            <a:xfrm>
              <a:off x="1124734" y="1651746"/>
              <a:ext cx="530" cy="68"/>
            </a:xfrm>
            <a:custGeom>
              <a:rect b="b" l="l" r="r" t="t"/>
              <a:pathLst>
                <a:path extrusionOk="0" h="5" w="39">
                  <a:moveTo>
                    <a:pt x="0" y="4"/>
                  </a:moveTo>
                  <a:lnTo>
                    <a:pt x="3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6"/>
            <p:cNvSpPr/>
            <p:nvPr/>
          </p:nvSpPr>
          <p:spPr>
            <a:xfrm>
              <a:off x="1125969" y="1651556"/>
              <a:ext cx="489" cy="109"/>
            </a:xfrm>
            <a:custGeom>
              <a:rect b="b" l="l" r="r" t="t"/>
              <a:pathLst>
                <a:path extrusionOk="0" h="8" w="36">
                  <a:moveTo>
                    <a:pt x="0" y="8"/>
                  </a:moveTo>
                  <a:lnTo>
                    <a:pt x="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6"/>
            <p:cNvSpPr/>
            <p:nvPr/>
          </p:nvSpPr>
          <p:spPr>
            <a:xfrm>
              <a:off x="1117076" y="1651515"/>
              <a:ext cx="448" cy="54"/>
            </a:xfrm>
            <a:custGeom>
              <a:rect b="b" l="l" r="r" t="t"/>
              <a:pathLst>
                <a:path extrusionOk="0" h="4" w="33">
                  <a:moveTo>
                    <a:pt x="1" y="0"/>
                  </a:moveTo>
                  <a:lnTo>
                    <a:pt x="3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6"/>
            <p:cNvSpPr/>
            <p:nvPr/>
          </p:nvSpPr>
          <p:spPr>
            <a:xfrm>
              <a:off x="1120783" y="1651841"/>
              <a:ext cx="394" cy="14"/>
            </a:xfrm>
            <a:custGeom>
              <a:rect b="b" l="l" r="r" t="t"/>
              <a:pathLst>
                <a:path extrusionOk="0" h="1" w="29">
                  <a:moveTo>
                    <a:pt x="1" y="1"/>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6"/>
            <p:cNvSpPr/>
            <p:nvPr/>
          </p:nvSpPr>
          <p:spPr>
            <a:xfrm>
              <a:off x="1123539" y="1651895"/>
              <a:ext cx="543" cy="14"/>
            </a:xfrm>
            <a:custGeom>
              <a:rect b="b" l="l" r="r" t="t"/>
              <a:pathLst>
                <a:path extrusionOk="0" h="1" w="40">
                  <a:moveTo>
                    <a:pt x="1" y="0"/>
                  </a:moveTo>
                  <a:lnTo>
                    <a:pt x="3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6"/>
            <p:cNvSpPr/>
            <p:nvPr/>
          </p:nvSpPr>
          <p:spPr>
            <a:xfrm>
              <a:off x="1119072" y="1651705"/>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6"/>
            <p:cNvSpPr/>
            <p:nvPr/>
          </p:nvSpPr>
          <p:spPr>
            <a:xfrm>
              <a:off x="1543206" y="1679322"/>
              <a:ext cx="258" cy="434"/>
            </a:xfrm>
            <a:custGeom>
              <a:rect b="b" l="l" r="r" t="t"/>
              <a:pathLst>
                <a:path extrusionOk="0" h="32" w="19">
                  <a:moveTo>
                    <a:pt x="1" y="0"/>
                  </a:moveTo>
                  <a:lnTo>
                    <a:pt x="18"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6"/>
            <p:cNvSpPr/>
            <p:nvPr/>
          </p:nvSpPr>
          <p:spPr>
            <a:xfrm>
              <a:off x="1543736" y="1680177"/>
              <a:ext cx="299" cy="434"/>
            </a:xfrm>
            <a:custGeom>
              <a:rect b="b" l="l" r="r" t="t"/>
              <a:pathLst>
                <a:path extrusionOk="0" h="32" w="22">
                  <a:moveTo>
                    <a:pt x="0" y="0"/>
                  </a:moveTo>
                  <a:lnTo>
                    <a:pt x="2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6"/>
            <p:cNvSpPr/>
            <p:nvPr/>
          </p:nvSpPr>
          <p:spPr>
            <a:xfrm>
              <a:off x="1542731" y="1678507"/>
              <a:ext cx="258" cy="394"/>
            </a:xfrm>
            <a:custGeom>
              <a:rect b="b" l="l" r="r" t="t"/>
              <a:pathLst>
                <a:path extrusionOk="0" h="29" w="19">
                  <a:moveTo>
                    <a:pt x="1" y="1"/>
                  </a:moveTo>
                  <a:lnTo>
                    <a:pt x="18"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6"/>
            <p:cNvSpPr/>
            <p:nvPr/>
          </p:nvSpPr>
          <p:spPr>
            <a:xfrm>
              <a:off x="1544251" y="1681032"/>
              <a:ext cx="299" cy="394"/>
            </a:xfrm>
            <a:custGeom>
              <a:rect b="b" l="l" r="r" t="t"/>
              <a:pathLst>
                <a:path extrusionOk="0" h="29" w="22">
                  <a:moveTo>
                    <a:pt x="1" y="0"/>
                  </a:moveTo>
                  <a:lnTo>
                    <a:pt x="22"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6"/>
            <p:cNvSpPr/>
            <p:nvPr/>
          </p:nvSpPr>
          <p:spPr>
            <a:xfrm>
              <a:off x="1544876" y="1681888"/>
              <a:ext cx="299" cy="394"/>
            </a:xfrm>
            <a:custGeom>
              <a:rect b="b" l="l" r="r" t="t"/>
              <a:pathLst>
                <a:path extrusionOk="0" h="29" w="22">
                  <a:moveTo>
                    <a:pt x="0" y="0"/>
                  </a:moveTo>
                  <a:lnTo>
                    <a:pt x="21"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6"/>
            <p:cNvSpPr/>
            <p:nvPr/>
          </p:nvSpPr>
          <p:spPr>
            <a:xfrm>
              <a:off x="1478333" y="1688541"/>
              <a:ext cx="530" cy="434"/>
            </a:xfrm>
            <a:custGeom>
              <a:rect b="b" l="l" r="r" t="t"/>
              <a:pathLst>
                <a:path extrusionOk="0" h="32" w="39">
                  <a:moveTo>
                    <a:pt x="0" y="32"/>
                  </a:moveTo>
                  <a:lnTo>
                    <a:pt x="3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6"/>
            <p:cNvSpPr/>
            <p:nvPr/>
          </p:nvSpPr>
          <p:spPr>
            <a:xfrm>
              <a:off x="1478944" y="1688011"/>
              <a:ext cx="489" cy="448"/>
            </a:xfrm>
            <a:custGeom>
              <a:rect b="b" l="l" r="r" t="t"/>
              <a:pathLst>
                <a:path extrusionOk="0" h="33" w="36">
                  <a:moveTo>
                    <a:pt x="1" y="32"/>
                  </a:moveTo>
                  <a:lnTo>
                    <a:pt x="3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6"/>
            <p:cNvSpPr/>
            <p:nvPr/>
          </p:nvSpPr>
          <p:spPr>
            <a:xfrm>
              <a:off x="1542310" y="1677706"/>
              <a:ext cx="244" cy="434"/>
            </a:xfrm>
            <a:custGeom>
              <a:rect b="b" l="l" r="r" t="t"/>
              <a:pathLst>
                <a:path extrusionOk="0" h="32" w="18">
                  <a:moveTo>
                    <a:pt x="0" y="0"/>
                  </a:moveTo>
                  <a:lnTo>
                    <a:pt x="18"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6"/>
            <p:cNvSpPr/>
            <p:nvPr/>
          </p:nvSpPr>
          <p:spPr>
            <a:xfrm>
              <a:off x="1539689" y="1670714"/>
              <a:ext cx="109" cy="353"/>
            </a:xfrm>
            <a:custGeom>
              <a:rect b="b" l="l" r="r" t="t"/>
              <a:pathLst>
                <a:path extrusionOk="0" h="26" w="8">
                  <a:moveTo>
                    <a:pt x="1" y="1"/>
                  </a:moveTo>
                  <a:lnTo>
                    <a:pt x="8"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6"/>
            <p:cNvSpPr/>
            <p:nvPr/>
          </p:nvSpPr>
          <p:spPr>
            <a:xfrm>
              <a:off x="1539975" y="1671949"/>
              <a:ext cx="163" cy="394"/>
            </a:xfrm>
            <a:custGeom>
              <a:rect b="b" l="l" r="r" t="t"/>
              <a:pathLst>
                <a:path extrusionOk="0" h="29" w="12">
                  <a:moveTo>
                    <a:pt x="1" y="1"/>
                  </a:moveTo>
                  <a:lnTo>
                    <a:pt x="11"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6"/>
            <p:cNvSpPr/>
            <p:nvPr/>
          </p:nvSpPr>
          <p:spPr>
            <a:xfrm>
              <a:off x="1477667" y="1689111"/>
              <a:ext cx="584" cy="489"/>
            </a:xfrm>
            <a:custGeom>
              <a:rect b="b" l="l" r="r" t="t"/>
              <a:pathLst>
                <a:path extrusionOk="0" h="36" w="43">
                  <a:moveTo>
                    <a:pt x="0" y="35"/>
                  </a:moveTo>
                  <a:lnTo>
                    <a:pt x="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6"/>
            <p:cNvSpPr/>
            <p:nvPr/>
          </p:nvSpPr>
          <p:spPr>
            <a:xfrm>
              <a:off x="1540165" y="1672614"/>
              <a:ext cx="163" cy="394"/>
            </a:xfrm>
            <a:custGeom>
              <a:rect b="b" l="l" r="r" t="t"/>
              <a:pathLst>
                <a:path extrusionOk="0" h="29" w="12">
                  <a:moveTo>
                    <a:pt x="1" y="1"/>
                  </a:moveTo>
                  <a:lnTo>
                    <a:pt x="11"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6"/>
            <p:cNvSpPr/>
            <p:nvPr/>
          </p:nvSpPr>
          <p:spPr>
            <a:xfrm>
              <a:off x="1539839" y="1671338"/>
              <a:ext cx="109" cy="339"/>
            </a:xfrm>
            <a:custGeom>
              <a:rect b="b" l="l" r="r" t="t"/>
              <a:pathLst>
                <a:path extrusionOk="0" h="25" w="8">
                  <a:moveTo>
                    <a:pt x="0" y="0"/>
                  </a:moveTo>
                  <a:lnTo>
                    <a:pt x="7"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6"/>
            <p:cNvSpPr/>
            <p:nvPr/>
          </p:nvSpPr>
          <p:spPr>
            <a:xfrm>
              <a:off x="1541210" y="1675425"/>
              <a:ext cx="204" cy="434"/>
            </a:xfrm>
            <a:custGeom>
              <a:rect b="b" l="l" r="r" t="t"/>
              <a:pathLst>
                <a:path extrusionOk="0" h="32" w="15">
                  <a:moveTo>
                    <a:pt x="1" y="0"/>
                  </a:moveTo>
                  <a:lnTo>
                    <a:pt x="15"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6"/>
            <p:cNvSpPr/>
            <p:nvPr/>
          </p:nvSpPr>
          <p:spPr>
            <a:xfrm>
              <a:off x="1541550" y="1676185"/>
              <a:ext cx="204" cy="394"/>
            </a:xfrm>
            <a:custGeom>
              <a:rect b="b" l="l" r="r" t="t"/>
              <a:pathLst>
                <a:path extrusionOk="0" h="29" w="15">
                  <a:moveTo>
                    <a:pt x="0" y="0"/>
                  </a:moveTo>
                  <a:lnTo>
                    <a:pt x="14"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6"/>
            <p:cNvSpPr/>
            <p:nvPr/>
          </p:nvSpPr>
          <p:spPr>
            <a:xfrm>
              <a:off x="1540884" y="1674705"/>
              <a:ext cx="204" cy="394"/>
            </a:xfrm>
            <a:custGeom>
              <a:rect b="b" l="l" r="r" t="t"/>
              <a:pathLst>
                <a:path extrusionOk="0" h="29" w="15">
                  <a:moveTo>
                    <a:pt x="0" y="1"/>
                  </a:moveTo>
                  <a:lnTo>
                    <a:pt x="14"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6"/>
            <p:cNvSpPr/>
            <p:nvPr/>
          </p:nvSpPr>
          <p:spPr>
            <a:xfrm>
              <a:off x="1540640" y="1673999"/>
              <a:ext cx="163" cy="394"/>
            </a:xfrm>
            <a:custGeom>
              <a:rect b="b" l="l" r="r" t="t"/>
              <a:pathLst>
                <a:path extrusionOk="0" h="29" w="12">
                  <a:moveTo>
                    <a:pt x="1" y="0"/>
                  </a:moveTo>
                  <a:lnTo>
                    <a:pt x="11"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6"/>
            <p:cNvSpPr/>
            <p:nvPr/>
          </p:nvSpPr>
          <p:spPr>
            <a:xfrm>
              <a:off x="1541930" y="1676946"/>
              <a:ext cx="204" cy="434"/>
            </a:xfrm>
            <a:custGeom>
              <a:rect b="b" l="l" r="r" t="t"/>
              <a:pathLst>
                <a:path extrusionOk="0" h="32" w="15">
                  <a:moveTo>
                    <a:pt x="0" y="0"/>
                  </a:moveTo>
                  <a:lnTo>
                    <a:pt x="14"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6"/>
            <p:cNvSpPr/>
            <p:nvPr/>
          </p:nvSpPr>
          <p:spPr>
            <a:xfrm>
              <a:off x="1540409" y="1673280"/>
              <a:ext cx="149" cy="394"/>
            </a:xfrm>
            <a:custGeom>
              <a:rect b="b" l="l" r="r" t="t"/>
              <a:pathLst>
                <a:path extrusionOk="0" h="29" w="11">
                  <a:moveTo>
                    <a:pt x="0" y="1"/>
                  </a:moveTo>
                  <a:lnTo>
                    <a:pt x="11" y="2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6"/>
            <p:cNvSpPr/>
            <p:nvPr/>
          </p:nvSpPr>
          <p:spPr>
            <a:xfrm>
              <a:off x="1072257" y="1586153"/>
              <a:ext cx="869" cy="638"/>
            </a:xfrm>
            <a:custGeom>
              <a:rect b="b" l="l" r="r" t="t"/>
              <a:pathLst>
                <a:path extrusionOk="0" h="47" w="64">
                  <a:moveTo>
                    <a:pt x="0" y="46"/>
                  </a:moveTo>
                  <a:lnTo>
                    <a:pt x="6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6"/>
            <p:cNvSpPr/>
            <p:nvPr/>
          </p:nvSpPr>
          <p:spPr>
            <a:xfrm>
              <a:off x="1073357" y="1585447"/>
              <a:ext cx="774" cy="530"/>
            </a:xfrm>
            <a:custGeom>
              <a:rect b="b" l="l" r="r" t="t"/>
              <a:pathLst>
                <a:path extrusionOk="0" h="39" w="57">
                  <a:moveTo>
                    <a:pt x="56" y="0"/>
                  </a:moveTo>
                  <a:lnTo>
                    <a:pt x="0"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6"/>
            <p:cNvSpPr/>
            <p:nvPr/>
          </p:nvSpPr>
          <p:spPr>
            <a:xfrm>
              <a:off x="1075257" y="1584116"/>
              <a:ext cx="774" cy="530"/>
            </a:xfrm>
            <a:custGeom>
              <a:rect b="b" l="l" r="r" t="t"/>
              <a:pathLst>
                <a:path extrusionOk="0" h="39" w="57">
                  <a:moveTo>
                    <a:pt x="56" y="0"/>
                  </a:moveTo>
                  <a:lnTo>
                    <a:pt x="0"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6"/>
            <p:cNvSpPr/>
            <p:nvPr/>
          </p:nvSpPr>
          <p:spPr>
            <a:xfrm>
              <a:off x="1074348" y="1584822"/>
              <a:ext cx="679" cy="448"/>
            </a:xfrm>
            <a:custGeom>
              <a:rect b="b" l="l" r="r" t="t"/>
              <a:pathLst>
                <a:path extrusionOk="0" h="33" w="50">
                  <a:moveTo>
                    <a:pt x="50" y="1"/>
                  </a:moveTo>
                  <a:lnTo>
                    <a:pt x="1"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6"/>
            <p:cNvSpPr/>
            <p:nvPr/>
          </p:nvSpPr>
          <p:spPr>
            <a:xfrm>
              <a:off x="1417248" y="1669913"/>
              <a:ext cx="204" cy="149"/>
            </a:xfrm>
            <a:custGeom>
              <a:rect b="b" l="l" r="r" t="t"/>
              <a:pathLst>
                <a:path extrusionOk="0" h="11" w="15">
                  <a:moveTo>
                    <a:pt x="15"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6"/>
            <p:cNvSpPr/>
            <p:nvPr/>
          </p:nvSpPr>
          <p:spPr>
            <a:xfrm>
              <a:off x="1416677" y="1669532"/>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6"/>
            <p:cNvSpPr/>
            <p:nvPr/>
          </p:nvSpPr>
          <p:spPr>
            <a:xfrm>
              <a:off x="1416012" y="1669057"/>
              <a:ext cx="109" cy="54"/>
            </a:xfrm>
            <a:custGeom>
              <a:rect b="b" l="l" r="r" t="t"/>
              <a:pathLst>
                <a:path extrusionOk="0" h="4" w="8">
                  <a:moveTo>
                    <a:pt x="8"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6"/>
            <p:cNvSpPr/>
            <p:nvPr/>
          </p:nvSpPr>
          <p:spPr>
            <a:xfrm>
              <a:off x="1037458" y="1535536"/>
              <a:ext cx="68" cy="54"/>
            </a:xfrm>
            <a:custGeom>
              <a:rect b="b" l="l" r="r" t="t"/>
              <a:pathLst>
                <a:path extrusionOk="0" h="4" w="5">
                  <a:moveTo>
                    <a:pt x="1" y="0"/>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6"/>
            <p:cNvSpPr/>
            <p:nvPr/>
          </p:nvSpPr>
          <p:spPr>
            <a:xfrm>
              <a:off x="1074443" y="158035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6"/>
            <p:cNvSpPr/>
            <p:nvPr/>
          </p:nvSpPr>
          <p:spPr>
            <a:xfrm>
              <a:off x="1415496" y="1668718"/>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6"/>
            <p:cNvSpPr/>
            <p:nvPr/>
          </p:nvSpPr>
          <p:spPr>
            <a:xfrm>
              <a:off x="1456649" y="1702091"/>
              <a:ext cx="163" cy="149"/>
            </a:xfrm>
            <a:custGeom>
              <a:rect b="b" l="l" r="r" t="t"/>
              <a:pathLst>
                <a:path extrusionOk="0" h="11" w="12">
                  <a:moveTo>
                    <a:pt x="1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6"/>
            <p:cNvSpPr/>
            <p:nvPr/>
          </p:nvSpPr>
          <p:spPr>
            <a:xfrm>
              <a:off x="1456935" y="1701806"/>
              <a:ext cx="163" cy="109"/>
            </a:xfrm>
            <a:custGeom>
              <a:rect b="b" l="l" r="r" t="t"/>
              <a:pathLst>
                <a:path extrusionOk="0" h="8" w="12">
                  <a:moveTo>
                    <a:pt x="1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6"/>
            <p:cNvSpPr/>
            <p:nvPr/>
          </p:nvSpPr>
          <p:spPr>
            <a:xfrm>
              <a:off x="1539174" y="1665921"/>
              <a:ext cx="14" cy="285"/>
            </a:xfrm>
            <a:custGeom>
              <a:rect b="b" l="l" r="r" t="t"/>
              <a:pathLst>
                <a:path extrusionOk="0" h="21" w="1">
                  <a:moveTo>
                    <a:pt x="0" y="2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6"/>
            <p:cNvSpPr/>
            <p:nvPr/>
          </p:nvSpPr>
          <p:spPr>
            <a:xfrm>
              <a:off x="1428843" y="1703327"/>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6"/>
            <p:cNvSpPr/>
            <p:nvPr/>
          </p:nvSpPr>
          <p:spPr>
            <a:xfrm>
              <a:off x="1456269" y="1702376"/>
              <a:ext cx="163" cy="149"/>
            </a:xfrm>
            <a:custGeom>
              <a:rect b="b" l="l" r="r" t="t"/>
              <a:pathLst>
                <a:path extrusionOk="0" h="11" w="12">
                  <a:moveTo>
                    <a:pt x="1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6"/>
            <p:cNvSpPr/>
            <p:nvPr/>
          </p:nvSpPr>
          <p:spPr>
            <a:xfrm>
              <a:off x="1455794" y="1702702"/>
              <a:ext cx="204" cy="163"/>
            </a:xfrm>
            <a:custGeom>
              <a:rect b="b" l="l" r="r" t="t"/>
              <a:pathLst>
                <a:path extrusionOk="0" h="12" w="15">
                  <a:moveTo>
                    <a:pt x="15"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6"/>
            <p:cNvSpPr/>
            <p:nvPr/>
          </p:nvSpPr>
          <p:spPr>
            <a:xfrm>
              <a:off x="1455224" y="1703042"/>
              <a:ext cx="258" cy="149"/>
            </a:xfrm>
            <a:custGeom>
              <a:rect b="b" l="l" r="r" t="t"/>
              <a:pathLst>
                <a:path extrusionOk="0" h="11" w="19">
                  <a:moveTo>
                    <a:pt x="1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6"/>
            <p:cNvSpPr/>
            <p:nvPr/>
          </p:nvSpPr>
          <p:spPr>
            <a:xfrm>
              <a:off x="1482080" y="1685595"/>
              <a:ext cx="299" cy="244"/>
            </a:xfrm>
            <a:custGeom>
              <a:rect b="b" l="l" r="r" t="t"/>
              <a:pathLst>
                <a:path extrusionOk="0" h="18" w="22">
                  <a:moveTo>
                    <a:pt x="1" y="18"/>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6"/>
            <p:cNvSpPr/>
            <p:nvPr/>
          </p:nvSpPr>
          <p:spPr>
            <a:xfrm>
              <a:off x="1539174" y="1665486"/>
              <a:ext cx="14" cy="244"/>
            </a:xfrm>
            <a:custGeom>
              <a:rect b="b" l="l" r="r" t="t"/>
              <a:pathLst>
                <a:path extrusionOk="0" h="18" w="1">
                  <a:moveTo>
                    <a:pt x="0"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6"/>
            <p:cNvSpPr/>
            <p:nvPr/>
          </p:nvSpPr>
          <p:spPr>
            <a:xfrm>
              <a:off x="1539174" y="1666396"/>
              <a:ext cx="14" cy="299"/>
            </a:xfrm>
            <a:custGeom>
              <a:rect b="b" l="l" r="r" t="t"/>
              <a:pathLst>
                <a:path extrusionOk="0" h="22" w="1">
                  <a:moveTo>
                    <a:pt x="0" y="0"/>
                  </a:moveTo>
                  <a:lnTo>
                    <a:pt x="0"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6"/>
            <p:cNvSpPr/>
            <p:nvPr/>
          </p:nvSpPr>
          <p:spPr>
            <a:xfrm>
              <a:off x="1485217" y="1683409"/>
              <a:ext cx="163" cy="109"/>
            </a:xfrm>
            <a:custGeom>
              <a:rect b="b" l="l" r="r" t="t"/>
              <a:pathLst>
                <a:path extrusionOk="0" h="8" w="12">
                  <a:moveTo>
                    <a:pt x="1" y="7"/>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6"/>
            <p:cNvSpPr/>
            <p:nvPr/>
          </p:nvSpPr>
          <p:spPr>
            <a:xfrm>
              <a:off x="1485407" y="1683354"/>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6"/>
            <p:cNvSpPr/>
            <p:nvPr/>
          </p:nvSpPr>
          <p:spPr>
            <a:xfrm>
              <a:off x="1480139" y="1687115"/>
              <a:ext cx="394" cy="339"/>
            </a:xfrm>
            <a:custGeom>
              <a:rect b="b" l="l" r="r" t="t"/>
              <a:pathLst>
                <a:path extrusionOk="0" h="25" w="29">
                  <a:moveTo>
                    <a:pt x="0" y="25"/>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6"/>
            <p:cNvSpPr/>
            <p:nvPr/>
          </p:nvSpPr>
          <p:spPr>
            <a:xfrm>
              <a:off x="1485556" y="1683259"/>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6"/>
            <p:cNvSpPr/>
            <p:nvPr/>
          </p:nvSpPr>
          <p:spPr>
            <a:xfrm>
              <a:off x="1483845" y="1684264"/>
              <a:ext cx="244" cy="204"/>
            </a:xfrm>
            <a:custGeom>
              <a:rect b="b" l="l" r="r" t="t"/>
              <a:pathLst>
                <a:path extrusionOk="0" h="15" w="18">
                  <a:moveTo>
                    <a:pt x="0"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6"/>
            <p:cNvSpPr/>
            <p:nvPr/>
          </p:nvSpPr>
          <p:spPr>
            <a:xfrm>
              <a:off x="1484646" y="1683789"/>
              <a:ext cx="204" cy="109"/>
            </a:xfrm>
            <a:custGeom>
              <a:rect b="b" l="l" r="r" t="t"/>
              <a:pathLst>
                <a:path extrusionOk="0" h="8" w="15">
                  <a:moveTo>
                    <a:pt x="1" y="7"/>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6"/>
            <p:cNvSpPr/>
            <p:nvPr/>
          </p:nvSpPr>
          <p:spPr>
            <a:xfrm>
              <a:off x="1484415" y="1683924"/>
              <a:ext cx="204" cy="163"/>
            </a:xfrm>
            <a:custGeom>
              <a:rect b="b" l="l" r="r" t="t"/>
              <a:pathLst>
                <a:path extrusionOk="0" h="12" w="15">
                  <a:moveTo>
                    <a:pt x="0" y="1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6"/>
            <p:cNvSpPr/>
            <p:nvPr/>
          </p:nvSpPr>
          <p:spPr>
            <a:xfrm>
              <a:off x="1484130" y="1684115"/>
              <a:ext cx="244" cy="163"/>
            </a:xfrm>
            <a:custGeom>
              <a:rect b="b" l="l" r="r" t="t"/>
              <a:pathLst>
                <a:path extrusionOk="0" h="12" w="18">
                  <a:moveTo>
                    <a:pt x="0" y="1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6"/>
            <p:cNvSpPr/>
            <p:nvPr/>
          </p:nvSpPr>
          <p:spPr>
            <a:xfrm>
              <a:off x="1485026" y="1683544"/>
              <a:ext cx="204" cy="109"/>
            </a:xfrm>
            <a:custGeom>
              <a:rect b="b" l="l" r="r" t="t"/>
              <a:pathLst>
                <a:path extrusionOk="0" h="8" w="15">
                  <a:moveTo>
                    <a:pt x="1" y="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6"/>
            <p:cNvSpPr/>
            <p:nvPr/>
          </p:nvSpPr>
          <p:spPr>
            <a:xfrm>
              <a:off x="1484836" y="1683639"/>
              <a:ext cx="204" cy="109"/>
            </a:xfrm>
            <a:custGeom>
              <a:rect b="b" l="l" r="r" t="t"/>
              <a:pathLst>
                <a:path extrusionOk="0" h="8" w="15">
                  <a:moveTo>
                    <a:pt x="1" y="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6"/>
            <p:cNvSpPr/>
            <p:nvPr/>
          </p:nvSpPr>
          <p:spPr>
            <a:xfrm>
              <a:off x="1485692" y="1683164"/>
              <a:ext cx="109" cy="109"/>
            </a:xfrm>
            <a:custGeom>
              <a:rect b="b" l="l" r="r" t="t"/>
              <a:pathLst>
                <a:path extrusionOk="0" h="8" w="8">
                  <a:moveTo>
                    <a:pt x="1" y="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6"/>
            <p:cNvSpPr/>
            <p:nvPr/>
          </p:nvSpPr>
          <p:spPr>
            <a:xfrm>
              <a:off x="1485787" y="1683164"/>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6"/>
            <p:cNvSpPr/>
            <p:nvPr/>
          </p:nvSpPr>
          <p:spPr>
            <a:xfrm>
              <a:off x="1539269" y="1663911"/>
              <a:ext cx="14" cy="299"/>
            </a:xfrm>
            <a:custGeom>
              <a:rect b="b" l="l" r="r" t="t"/>
              <a:pathLst>
                <a:path extrusionOk="0" h="22" w="1">
                  <a:moveTo>
                    <a:pt x="0"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6"/>
            <p:cNvSpPr/>
            <p:nvPr/>
          </p:nvSpPr>
          <p:spPr>
            <a:xfrm>
              <a:off x="1482460" y="1685309"/>
              <a:ext cx="299" cy="204"/>
            </a:xfrm>
            <a:custGeom>
              <a:rect b="b" l="l" r="r" t="t"/>
              <a:pathLst>
                <a:path extrusionOk="0" h="15" w="22">
                  <a:moveTo>
                    <a:pt x="1" y="14"/>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6"/>
            <p:cNvSpPr/>
            <p:nvPr/>
          </p:nvSpPr>
          <p:spPr>
            <a:xfrm>
              <a:off x="1482840" y="1685024"/>
              <a:ext cx="299" cy="204"/>
            </a:xfrm>
            <a:custGeom>
              <a:rect b="b" l="l" r="r" t="t"/>
              <a:pathLst>
                <a:path extrusionOk="0" h="15" w="22">
                  <a:moveTo>
                    <a:pt x="1" y="14"/>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6"/>
            <p:cNvSpPr/>
            <p:nvPr/>
          </p:nvSpPr>
          <p:spPr>
            <a:xfrm>
              <a:off x="1481605" y="1685975"/>
              <a:ext cx="353" cy="244"/>
            </a:xfrm>
            <a:custGeom>
              <a:rect b="b" l="l" r="r" t="t"/>
              <a:pathLst>
                <a:path extrusionOk="0" h="18" w="26">
                  <a:moveTo>
                    <a:pt x="1" y="18"/>
                  </a:move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1479568" y="1687536"/>
              <a:ext cx="434" cy="394"/>
            </a:xfrm>
            <a:custGeom>
              <a:rect b="b" l="l" r="r" t="t"/>
              <a:pathLst>
                <a:path extrusionOk="0" h="29" w="32">
                  <a:moveTo>
                    <a:pt x="0" y="29"/>
                  </a:moveTo>
                  <a:lnTo>
                    <a:pt x="3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6"/>
            <p:cNvSpPr/>
            <p:nvPr/>
          </p:nvSpPr>
          <p:spPr>
            <a:xfrm>
              <a:off x="1485882" y="1683123"/>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6"/>
            <p:cNvSpPr/>
            <p:nvPr/>
          </p:nvSpPr>
          <p:spPr>
            <a:xfrm>
              <a:off x="1486167" y="168302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6"/>
            <p:cNvSpPr/>
            <p:nvPr/>
          </p:nvSpPr>
          <p:spPr>
            <a:xfrm>
              <a:off x="1485977" y="1683123"/>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6"/>
            <p:cNvSpPr/>
            <p:nvPr/>
          </p:nvSpPr>
          <p:spPr>
            <a:xfrm>
              <a:off x="1481184" y="1686301"/>
              <a:ext cx="339" cy="299"/>
            </a:xfrm>
            <a:custGeom>
              <a:rect b="b" l="l" r="r" t="t"/>
              <a:pathLst>
                <a:path extrusionOk="0" h="22" w="25">
                  <a:moveTo>
                    <a:pt x="0" y="22"/>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6"/>
            <p:cNvSpPr/>
            <p:nvPr/>
          </p:nvSpPr>
          <p:spPr>
            <a:xfrm>
              <a:off x="1486031" y="1683069"/>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1486072" y="1683069"/>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6"/>
            <p:cNvSpPr/>
            <p:nvPr/>
          </p:nvSpPr>
          <p:spPr>
            <a:xfrm>
              <a:off x="1480654" y="1686681"/>
              <a:ext cx="394" cy="353"/>
            </a:xfrm>
            <a:custGeom>
              <a:rect b="b" l="l" r="r" t="t"/>
              <a:pathLst>
                <a:path extrusionOk="0" h="26" w="29">
                  <a:moveTo>
                    <a:pt x="1" y="25"/>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6"/>
            <p:cNvSpPr/>
            <p:nvPr/>
          </p:nvSpPr>
          <p:spPr>
            <a:xfrm>
              <a:off x="1483221" y="1684739"/>
              <a:ext cx="258" cy="204"/>
            </a:xfrm>
            <a:custGeom>
              <a:rect b="b" l="l" r="r" t="t"/>
              <a:pathLst>
                <a:path extrusionOk="0" h="15" w="19">
                  <a:moveTo>
                    <a:pt x="1"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6"/>
            <p:cNvSpPr/>
            <p:nvPr/>
          </p:nvSpPr>
          <p:spPr>
            <a:xfrm>
              <a:off x="1483560" y="1684495"/>
              <a:ext cx="244" cy="204"/>
            </a:xfrm>
            <a:custGeom>
              <a:rect b="b" l="l" r="r" t="t"/>
              <a:pathLst>
                <a:path extrusionOk="0" h="15" w="18">
                  <a:moveTo>
                    <a:pt x="0" y="15"/>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6"/>
            <p:cNvSpPr/>
            <p:nvPr/>
          </p:nvSpPr>
          <p:spPr>
            <a:xfrm>
              <a:off x="1539459" y="1669532"/>
              <a:ext cx="54" cy="339"/>
            </a:xfrm>
            <a:custGeom>
              <a:rect b="b" l="l" r="r" t="t"/>
              <a:pathLst>
                <a:path extrusionOk="0" h="25" w="4">
                  <a:moveTo>
                    <a:pt x="0" y="0"/>
                  </a:moveTo>
                  <a:lnTo>
                    <a:pt x="4"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6"/>
            <p:cNvSpPr/>
            <p:nvPr/>
          </p:nvSpPr>
          <p:spPr>
            <a:xfrm>
              <a:off x="1993626" y="1750237"/>
              <a:ext cx="68" cy="149"/>
            </a:xfrm>
            <a:custGeom>
              <a:rect b="b" l="l" r="r" t="t"/>
              <a:pathLst>
                <a:path extrusionOk="0" h="11" w="5">
                  <a:moveTo>
                    <a:pt x="4"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6"/>
            <p:cNvSpPr/>
            <p:nvPr/>
          </p:nvSpPr>
          <p:spPr>
            <a:xfrm>
              <a:off x="1993490" y="1749762"/>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6"/>
            <p:cNvSpPr/>
            <p:nvPr/>
          </p:nvSpPr>
          <p:spPr>
            <a:xfrm>
              <a:off x="1993490" y="1749898"/>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6"/>
            <p:cNvSpPr/>
            <p:nvPr/>
          </p:nvSpPr>
          <p:spPr>
            <a:xfrm>
              <a:off x="1993721" y="1750481"/>
              <a:ext cx="163" cy="244"/>
            </a:xfrm>
            <a:custGeom>
              <a:rect b="b" l="l" r="r" t="t"/>
              <a:pathLst>
                <a:path extrusionOk="0" h="18" w="12">
                  <a:moveTo>
                    <a:pt x="11" y="1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6"/>
            <p:cNvSpPr/>
            <p:nvPr/>
          </p:nvSpPr>
          <p:spPr>
            <a:xfrm>
              <a:off x="1993531" y="1750047"/>
              <a:ext cx="68" cy="109"/>
            </a:xfrm>
            <a:custGeom>
              <a:rect b="b" l="l" r="r" t="t"/>
              <a:pathLst>
                <a:path extrusionOk="0" h="8" w="5">
                  <a:moveTo>
                    <a:pt x="4"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6"/>
            <p:cNvSpPr/>
            <p:nvPr/>
          </p:nvSpPr>
          <p:spPr>
            <a:xfrm>
              <a:off x="2035703" y="1698520"/>
              <a:ext cx="204" cy="109"/>
            </a:xfrm>
            <a:custGeom>
              <a:rect b="b" l="l" r="r" t="t"/>
              <a:pathLst>
                <a:path extrusionOk="0" h="8" w="15">
                  <a:moveTo>
                    <a:pt x="0" y="1"/>
                  </a:moveTo>
                  <a:lnTo>
                    <a:pt x="1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6"/>
            <p:cNvSpPr/>
            <p:nvPr/>
          </p:nvSpPr>
          <p:spPr>
            <a:xfrm>
              <a:off x="2065505" y="1706314"/>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6"/>
            <p:cNvSpPr/>
            <p:nvPr/>
          </p:nvSpPr>
          <p:spPr>
            <a:xfrm>
              <a:off x="2066266" y="1706409"/>
              <a:ext cx="244" cy="14"/>
            </a:xfrm>
            <a:custGeom>
              <a:rect b="b" l="l" r="r" t="t"/>
              <a:pathLst>
                <a:path extrusionOk="0" h="1" w="18">
                  <a:moveTo>
                    <a:pt x="0"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6"/>
            <p:cNvSpPr/>
            <p:nvPr/>
          </p:nvSpPr>
          <p:spPr>
            <a:xfrm>
              <a:off x="2067257" y="1706463"/>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6"/>
            <p:cNvSpPr/>
            <p:nvPr/>
          </p:nvSpPr>
          <p:spPr>
            <a:xfrm>
              <a:off x="2068357" y="170650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6"/>
            <p:cNvSpPr/>
            <p:nvPr/>
          </p:nvSpPr>
          <p:spPr>
            <a:xfrm>
              <a:off x="2071819" y="170640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2165463" y="1668718"/>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6"/>
            <p:cNvSpPr/>
            <p:nvPr/>
          </p:nvSpPr>
          <p:spPr>
            <a:xfrm>
              <a:off x="2165028" y="1668908"/>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2167404" y="1667197"/>
              <a:ext cx="163" cy="163"/>
            </a:xfrm>
            <a:custGeom>
              <a:rect b="b" l="l" r="r" t="t"/>
              <a:pathLst>
                <a:path extrusionOk="0" h="12" w="12">
                  <a:moveTo>
                    <a:pt x="11"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6"/>
            <p:cNvSpPr/>
            <p:nvPr/>
          </p:nvSpPr>
          <p:spPr>
            <a:xfrm>
              <a:off x="2151437" y="1676701"/>
              <a:ext cx="394" cy="68"/>
            </a:xfrm>
            <a:custGeom>
              <a:rect b="b" l="l" r="r" t="t"/>
              <a:pathLst>
                <a:path extrusionOk="0" h="5" w="29">
                  <a:moveTo>
                    <a:pt x="29"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6"/>
            <p:cNvSpPr/>
            <p:nvPr/>
          </p:nvSpPr>
          <p:spPr>
            <a:xfrm>
              <a:off x="2152917" y="1676470"/>
              <a:ext cx="339" cy="109"/>
            </a:xfrm>
            <a:custGeom>
              <a:rect b="b" l="l" r="r" t="t"/>
              <a:pathLst>
                <a:path extrusionOk="0" h="8" w="25">
                  <a:moveTo>
                    <a:pt x="25"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2152198" y="1676606"/>
              <a:ext cx="394" cy="68"/>
            </a:xfrm>
            <a:custGeom>
              <a:rect b="b" l="l" r="r" t="t"/>
              <a:pathLst>
                <a:path extrusionOk="0" h="5" w="29">
                  <a:moveTo>
                    <a:pt x="29"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6"/>
            <p:cNvSpPr/>
            <p:nvPr/>
          </p:nvSpPr>
          <p:spPr>
            <a:xfrm>
              <a:off x="2150962" y="167685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6"/>
            <p:cNvSpPr/>
            <p:nvPr/>
          </p:nvSpPr>
          <p:spPr>
            <a:xfrm>
              <a:off x="2154913" y="1676036"/>
              <a:ext cx="299" cy="109"/>
            </a:xfrm>
            <a:custGeom>
              <a:rect b="b" l="l" r="r" t="t"/>
              <a:pathLst>
                <a:path extrusionOk="0" h="8" w="22">
                  <a:moveTo>
                    <a:pt x="21"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6"/>
            <p:cNvSpPr/>
            <p:nvPr/>
          </p:nvSpPr>
          <p:spPr>
            <a:xfrm>
              <a:off x="2153528" y="1676375"/>
              <a:ext cx="299" cy="54"/>
            </a:xfrm>
            <a:custGeom>
              <a:rect b="b" l="l" r="r" t="t"/>
              <a:pathLst>
                <a:path extrusionOk="0" h="4" w="22">
                  <a:moveTo>
                    <a:pt x="22"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6"/>
            <p:cNvSpPr/>
            <p:nvPr/>
          </p:nvSpPr>
          <p:spPr>
            <a:xfrm>
              <a:off x="2154098" y="1676280"/>
              <a:ext cx="258" cy="54"/>
            </a:xfrm>
            <a:custGeom>
              <a:rect b="b" l="l" r="r" t="t"/>
              <a:pathLst>
                <a:path extrusionOk="0" h="4" w="19">
                  <a:moveTo>
                    <a:pt x="1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6"/>
            <p:cNvSpPr/>
            <p:nvPr/>
          </p:nvSpPr>
          <p:spPr>
            <a:xfrm>
              <a:off x="2154533" y="1676131"/>
              <a:ext cx="244" cy="109"/>
            </a:xfrm>
            <a:custGeom>
              <a:rect b="b" l="l" r="r" t="t"/>
              <a:pathLst>
                <a:path extrusionOk="0" h="8" w="18">
                  <a:moveTo>
                    <a:pt x="18"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2164703" y="1669098"/>
              <a:ext cx="149" cy="68"/>
            </a:xfrm>
            <a:custGeom>
              <a:rect b="b" l="l" r="r" t="t"/>
              <a:pathLst>
                <a:path extrusionOk="0" h="5" w="11">
                  <a:moveTo>
                    <a:pt x="1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6"/>
            <p:cNvSpPr/>
            <p:nvPr/>
          </p:nvSpPr>
          <p:spPr>
            <a:xfrm>
              <a:off x="2146590" y="1667482"/>
              <a:ext cx="964" cy="68"/>
            </a:xfrm>
            <a:custGeom>
              <a:rect b="b" l="l" r="r" t="t"/>
              <a:pathLst>
                <a:path extrusionOk="0" h="5" w="71">
                  <a:moveTo>
                    <a:pt x="7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2239039" y="1718289"/>
              <a:ext cx="109" cy="163"/>
            </a:xfrm>
            <a:custGeom>
              <a:rect b="b" l="l" r="r" t="t"/>
              <a:pathLst>
                <a:path extrusionOk="0" h="12" w="8">
                  <a:moveTo>
                    <a:pt x="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6"/>
            <p:cNvSpPr/>
            <p:nvPr/>
          </p:nvSpPr>
          <p:spPr>
            <a:xfrm>
              <a:off x="2238618" y="1718764"/>
              <a:ext cx="149" cy="163"/>
            </a:xfrm>
            <a:custGeom>
              <a:rect b="b" l="l" r="r" t="t"/>
              <a:pathLst>
                <a:path extrusionOk="0" h="12" w="11">
                  <a:moveTo>
                    <a:pt x="0" y="1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6"/>
            <p:cNvSpPr/>
            <p:nvPr/>
          </p:nvSpPr>
          <p:spPr>
            <a:xfrm>
              <a:off x="2199542" y="1725947"/>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6"/>
            <p:cNvSpPr/>
            <p:nvPr/>
          </p:nvSpPr>
          <p:spPr>
            <a:xfrm>
              <a:off x="2200534" y="1723815"/>
              <a:ext cx="109" cy="149"/>
            </a:xfrm>
            <a:custGeom>
              <a:rect b="b" l="l" r="r" t="t"/>
              <a:pathLst>
                <a:path extrusionOk="0" h="11" w="8">
                  <a:moveTo>
                    <a:pt x="1" y="1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6"/>
            <p:cNvSpPr/>
            <p:nvPr/>
          </p:nvSpPr>
          <p:spPr>
            <a:xfrm>
              <a:off x="2198348" y="1727277"/>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6"/>
            <p:cNvSpPr/>
            <p:nvPr/>
          </p:nvSpPr>
          <p:spPr>
            <a:xfrm>
              <a:off x="2201402" y="1722485"/>
              <a:ext cx="244" cy="339"/>
            </a:xfrm>
            <a:custGeom>
              <a:rect b="b" l="l" r="r" t="t"/>
              <a:pathLst>
                <a:path extrusionOk="0" h="25" w="18">
                  <a:moveTo>
                    <a:pt x="0" y="25"/>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6"/>
            <p:cNvSpPr/>
            <p:nvPr/>
          </p:nvSpPr>
          <p:spPr>
            <a:xfrm>
              <a:off x="2200968" y="1723150"/>
              <a:ext cx="149" cy="299"/>
            </a:xfrm>
            <a:custGeom>
              <a:rect b="b" l="l" r="r" t="t"/>
              <a:pathLst>
                <a:path extrusionOk="0" h="22" w="11">
                  <a:moveTo>
                    <a:pt x="1" y="2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6"/>
            <p:cNvSpPr/>
            <p:nvPr/>
          </p:nvSpPr>
          <p:spPr>
            <a:xfrm>
              <a:off x="2226344" y="1713917"/>
              <a:ext cx="258" cy="14"/>
            </a:xfrm>
            <a:custGeom>
              <a:rect b="b" l="l" r="r" t="t"/>
              <a:pathLst>
                <a:path extrusionOk="0" h="1" w="19">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6"/>
            <p:cNvSpPr/>
            <p:nvPr/>
          </p:nvSpPr>
          <p:spPr>
            <a:xfrm>
              <a:off x="2225964" y="1713917"/>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6"/>
            <p:cNvSpPr/>
            <p:nvPr/>
          </p:nvSpPr>
          <p:spPr>
            <a:xfrm>
              <a:off x="2225543" y="1713876"/>
              <a:ext cx="299" cy="14"/>
            </a:xfrm>
            <a:custGeom>
              <a:rect b="b" l="l" r="r" t="t"/>
              <a:pathLst>
                <a:path extrusionOk="0" h="1" w="22">
                  <a:moveTo>
                    <a:pt x="2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6"/>
            <p:cNvSpPr/>
            <p:nvPr/>
          </p:nvSpPr>
          <p:spPr>
            <a:xfrm>
              <a:off x="2222882" y="171382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6"/>
            <p:cNvSpPr/>
            <p:nvPr/>
          </p:nvSpPr>
          <p:spPr>
            <a:xfrm>
              <a:off x="2226915" y="1714012"/>
              <a:ext cx="204" cy="68"/>
            </a:xfrm>
            <a:custGeom>
              <a:rect b="b" l="l" r="r" t="t"/>
              <a:pathLst>
                <a:path extrusionOk="0" h="5" w="15">
                  <a:moveTo>
                    <a:pt x="15"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6"/>
            <p:cNvSpPr/>
            <p:nvPr/>
          </p:nvSpPr>
          <p:spPr>
            <a:xfrm>
              <a:off x="2223588" y="171382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6"/>
            <p:cNvSpPr/>
            <p:nvPr/>
          </p:nvSpPr>
          <p:spPr>
            <a:xfrm>
              <a:off x="2225014" y="1713822"/>
              <a:ext cx="353" cy="14"/>
            </a:xfrm>
            <a:custGeom>
              <a:rect b="b" l="l" r="r" t="t"/>
              <a:pathLst>
                <a:path extrusionOk="0" h="1" w="26">
                  <a:moveTo>
                    <a:pt x="2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6"/>
            <p:cNvSpPr/>
            <p:nvPr/>
          </p:nvSpPr>
          <p:spPr>
            <a:xfrm>
              <a:off x="2224824" y="171382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2226684" y="1713972"/>
              <a:ext cx="204" cy="14"/>
            </a:xfrm>
            <a:custGeom>
              <a:rect b="b" l="l" r="r" t="t"/>
              <a:pathLst>
                <a:path extrusionOk="0" h="1" w="15">
                  <a:moveTo>
                    <a:pt x="1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2240845" y="1712206"/>
              <a:ext cx="258" cy="68"/>
            </a:xfrm>
            <a:custGeom>
              <a:rect b="b" l="l" r="r" t="t"/>
              <a:pathLst>
                <a:path extrusionOk="0" h="5" w="19">
                  <a:moveTo>
                    <a:pt x="1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6"/>
            <p:cNvSpPr/>
            <p:nvPr/>
          </p:nvSpPr>
          <p:spPr>
            <a:xfrm>
              <a:off x="2240370" y="1712301"/>
              <a:ext cx="353" cy="68"/>
            </a:xfrm>
            <a:custGeom>
              <a:rect b="b" l="l" r="r" t="t"/>
              <a:pathLst>
                <a:path extrusionOk="0" h="5" w="26">
                  <a:moveTo>
                    <a:pt x="25"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6"/>
            <p:cNvSpPr/>
            <p:nvPr/>
          </p:nvSpPr>
          <p:spPr>
            <a:xfrm>
              <a:off x="2239379" y="1712682"/>
              <a:ext cx="149" cy="109"/>
            </a:xfrm>
            <a:custGeom>
              <a:rect b="b" l="l" r="r" t="t"/>
              <a:pathLst>
                <a:path extrusionOk="0" h="8" w="11">
                  <a:moveTo>
                    <a:pt x="11"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6"/>
            <p:cNvSpPr/>
            <p:nvPr/>
          </p:nvSpPr>
          <p:spPr>
            <a:xfrm>
              <a:off x="2240044" y="1712397"/>
              <a:ext cx="244" cy="68"/>
            </a:xfrm>
            <a:custGeom>
              <a:rect b="b" l="l" r="r" t="t"/>
              <a:pathLst>
                <a:path extrusionOk="0" h="5" w="18">
                  <a:moveTo>
                    <a:pt x="18"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6"/>
            <p:cNvSpPr/>
            <p:nvPr/>
          </p:nvSpPr>
          <p:spPr>
            <a:xfrm>
              <a:off x="2227159" y="1714067"/>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2239800" y="1712492"/>
              <a:ext cx="163" cy="68"/>
            </a:xfrm>
            <a:custGeom>
              <a:rect b="b" l="l" r="r" t="t"/>
              <a:pathLst>
                <a:path extrusionOk="0" h="5" w="12">
                  <a:moveTo>
                    <a:pt x="11"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6"/>
            <p:cNvSpPr/>
            <p:nvPr/>
          </p:nvSpPr>
          <p:spPr>
            <a:xfrm>
              <a:off x="2239569" y="1712587"/>
              <a:ext cx="149" cy="68"/>
            </a:xfrm>
            <a:custGeom>
              <a:rect b="b" l="l" r="r" t="t"/>
              <a:pathLst>
                <a:path extrusionOk="0" h="5" w="11">
                  <a:moveTo>
                    <a:pt x="1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6"/>
            <p:cNvSpPr/>
            <p:nvPr/>
          </p:nvSpPr>
          <p:spPr>
            <a:xfrm>
              <a:off x="2223873" y="171382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2218320" y="1714067"/>
              <a:ext cx="394" cy="14"/>
            </a:xfrm>
            <a:custGeom>
              <a:rect b="b" l="l" r="r" t="t"/>
              <a:pathLst>
                <a:path extrusionOk="0" h="1" w="29">
                  <a:moveTo>
                    <a:pt x="0" y="0"/>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6"/>
            <p:cNvSpPr/>
            <p:nvPr/>
          </p:nvSpPr>
          <p:spPr>
            <a:xfrm>
              <a:off x="2221742" y="1713822"/>
              <a:ext cx="394" cy="14"/>
            </a:xfrm>
            <a:custGeom>
              <a:rect b="b" l="l" r="r" t="t"/>
              <a:pathLst>
                <a:path extrusionOk="0" h="1" w="29">
                  <a:moveTo>
                    <a:pt x="2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6"/>
            <p:cNvSpPr/>
            <p:nvPr/>
          </p:nvSpPr>
          <p:spPr>
            <a:xfrm>
              <a:off x="2218985" y="1713972"/>
              <a:ext cx="625" cy="54"/>
            </a:xfrm>
            <a:custGeom>
              <a:rect b="b" l="l" r="r" t="t"/>
              <a:pathLst>
                <a:path extrusionOk="0" h="4" w="46">
                  <a:moveTo>
                    <a:pt x="46"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6"/>
            <p:cNvSpPr/>
            <p:nvPr/>
          </p:nvSpPr>
          <p:spPr>
            <a:xfrm>
              <a:off x="2219977" y="1713917"/>
              <a:ext cx="543" cy="14"/>
            </a:xfrm>
            <a:custGeom>
              <a:rect b="b" l="l" r="r" t="t"/>
              <a:pathLst>
                <a:path extrusionOk="0" h="1" w="40">
                  <a:moveTo>
                    <a:pt x="39"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2220886" y="1713876"/>
              <a:ext cx="489" cy="14"/>
            </a:xfrm>
            <a:custGeom>
              <a:rect b="b" l="l" r="r" t="t"/>
              <a:pathLst>
                <a:path extrusionOk="0" h="1" w="36">
                  <a:moveTo>
                    <a:pt x="35"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6"/>
            <p:cNvSpPr/>
            <p:nvPr/>
          </p:nvSpPr>
          <p:spPr>
            <a:xfrm>
              <a:off x="1998948" y="1591570"/>
              <a:ext cx="394" cy="394"/>
            </a:xfrm>
            <a:custGeom>
              <a:rect b="b" l="l" r="r" t="t"/>
              <a:pathLst>
                <a:path extrusionOk="0" h="29" w="29">
                  <a:moveTo>
                    <a:pt x="29" y="2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6"/>
            <p:cNvSpPr/>
            <p:nvPr/>
          </p:nvSpPr>
          <p:spPr>
            <a:xfrm>
              <a:off x="2116217" y="1584537"/>
              <a:ext cx="244" cy="14"/>
            </a:xfrm>
            <a:custGeom>
              <a:rect b="b" l="l" r="r" t="t"/>
              <a:pathLst>
                <a:path extrusionOk="0" h="1" w="18">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6"/>
            <p:cNvSpPr/>
            <p:nvPr/>
          </p:nvSpPr>
          <p:spPr>
            <a:xfrm>
              <a:off x="2117168" y="1584632"/>
              <a:ext cx="258" cy="14"/>
            </a:xfrm>
            <a:custGeom>
              <a:rect b="b" l="l" r="r" t="t"/>
              <a:pathLst>
                <a:path extrusionOk="0" h="1" w="19">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6"/>
            <p:cNvSpPr/>
            <p:nvPr/>
          </p:nvSpPr>
          <p:spPr>
            <a:xfrm>
              <a:off x="2115267" y="1584496"/>
              <a:ext cx="244" cy="14"/>
            </a:xfrm>
            <a:custGeom>
              <a:rect b="b" l="l" r="r" t="t"/>
              <a:pathLst>
                <a:path extrusionOk="0" h="1" w="18">
                  <a:moveTo>
                    <a:pt x="18"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6"/>
            <p:cNvSpPr/>
            <p:nvPr/>
          </p:nvSpPr>
          <p:spPr>
            <a:xfrm>
              <a:off x="2115742" y="1584537"/>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6"/>
            <p:cNvSpPr/>
            <p:nvPr/>
          </p:nvSpPr>
          <p:spPr>
            <a:xfrm>
              <a:off x="2114357" y="1584442"/>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6"/>
            <p:cNvSpPr/>
            <p:nvPr/>
          </p:nvSpPr>
          <p:spPr>
            <a:xfrm>
              <a:off x="2115022" y="158449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6"/>
            <p:cNvSpPr/>
            <p:nvPr/>
          </p:nvSpPr>
          <p:spPr>
            <a:xfrm>
              <a:off x="2117643" y="1584687"/>
              <a:ext cx="258" cy="14"/>
            </a:xfrm>
            <a:custGeom>
              <a:rect b="b" l="l" r="r" t="t"/>
              <a:pathLst>
                <a:path extrusionOk="0" h="1" w="19">
                  <a:moveTo>
                    <a:pt x="1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6"/>
            <p:cNvSpPr/>
            <p:nvPr/>
          </p:nvSpPr>
          <p:spPr>
            <a:xfrm>
              <a:off x="2120263" y="158516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6"/>
            <p:cNvSpPr/>
            <p:nvPr/>
          </p:nvSpPr>
          <p:spPr>
            <a:xfrm>
              <a:off x="2120874" y="158516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6"/>
            <p:cNvSpPr/>
            <p:nvPr/>
          </p:nvSpPr>
          <p:spPr>
            <a:xfrm>
              <a:off x="2120399" y="158516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6"/>
            <p:cNvSpPr/>
            <p:nvPr/>
          </p:nvSpPr>
          <p:spPr>
            <a:xfrm>
              <a:off x="2118118" y="1584727"/>
              <a:ext cx="204" cy="14"/>
            </a:xfrm>
            <a:custGeom>
              <a:rect b="b" l="l" r="r" t="t"/>
              <a:pathLst>
                <a:path extrusionOk="0" h="1" w="15">
                  <a:moveTo>
                    <a:pt x="1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6"/>
            <p:cNvSpPr/>
            <p:nvPr/>
          </p:nvSpPr>
          <p:spPr>
            <a:xfrm>
              <a:off x="2118553" y="1584782"/>
              <a:ext cx="204" cy="14"/>
            </a:xfrm>
            <a:custGeom>
              <a:rect b="b" l="l" r="r" t="t"/>
              <a:pathLst>
                <a:path extrusionOk="0" h="1" w="15">
                  <a:moveTo>
                    <a:pt x="1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6"/>
            <p:cNvSpPr/>
            <p:nvPr/>
          </p:nvSpPr>
          <p:spPr>
            <a:xfrm>
              <a:off x="2118973" y="1584877"/>
              <a:ext cx="163" cy="14"/>
            </a:xfrm>
            <a:custGeom>
              <a:rect b="b" l="l" r="r" t="t"/>
              <a:pathLst>
                <a:path extrusionOk="0" h="1" w="12">
                  <a:moveTo>
                    <a:pt x="1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6"/>
            <p:cNvSpPr/>
            <p:nvPr/>
          </p:nvSpPr>
          <p:spPr>
            <a:xfrm>
              <a:off x="2119408" y="1584917"/>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6"/>
            <p:cNvSpPr/>
            <p:nvPr/>
          </p:nvSpPr>
          <p:spPr>
            <a:xfrm>
              <a:off x="2116692" y="1584632"/>
              <a:ext cx="258" cy="14"/>
            </a:xfrm>
            <a:custGeom>
              <a:rect b="b" l="l" r="r" t="t"/>
              <a:pathLst>
                <a:path extrusionOk="0" h="1" w="19">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6"/>
            <p:cNvSpPr/>
            <p:nvPr/>
          </p:nvSpPr>
          <p:spPr>
            <a:xfrm>
              <a:off x="2119734" y="1585012"/>
              <a:ext cx="163" cy="14"/>
            </a:xfrm>
            <a:custGeom>
              <a:rect b="b" l="l" r="r" t="t"/>
              <a:pathLst>
                <a:path extrusionOk="0" h="1" w="12">
                  <a:moveTo>
                    <a:pt x="1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6"/>
            <p:cNvSpPr/>
            <p:nvPr/>
          </p:nvSpPr>
          <p:spPr>
            <a:xfrm>
              <a:off x="2113936" y="158444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6"/>
            <p:cNvSpPr/>
            <p:nvPr/>
          </p:nvSpPr>
          <p:spPr>
            <a:xfrm>
              <a:off x="2120644" y="158516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6"/>
            <p:cNvSpPr/>
            <p:nvPr/>
          </p:nvSpPr>
          <p:spPr>
            <a:xfrm>
              <a:off x="2223833" y="1459339"/>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6"/>
            <p:cNvSpPr/>
            <p:nvPr/>
          </p:nvSpPr>
          <p:spPr>
            <a:xfrm>
              <a:off x="2221782" y="1455673"/>
              <a:ext cx="204" cy="258"/>
            </a:xfrm>
            <a:custGeom>
              <a:rect b="b" l="l" r="r" t="t"/>
              <a:pathLst>
                <a:path extrusionOk="0" h="19" w="15">
                  <a:moveTo>
                    <a:pt x="1" y="1"/>
                  </a:moveTo>
                  <a:lnTo>
                    <a:pt x="15"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6"/>
            <p:cNvSpPr/>
            <p:nvPr/>
          </p:nvSpPr>
          <p:spPr>
            <a:xfrm>
              <a:off x="2221552" y="1455347"/>
              <a:ext cx="204" cy="244"/>
            </a:xfrm>
            <a:custGeom>
              <a:rect b="b" l="l" r="r" t="t"/>
              <a:pathLst>
                <a:path extrusionOk="0" h="18" w="15">
                  <a:moveTo>
                    <a:pt x="0" y="0"/>
                  </a:moveTo>
                  <a:lnTo>
                    <a:pt x="1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6"/>
            <p:cNvSpPr/>
            <p:nvPr/>
          </p:nvSpPr>
          <p:spPr>
            <a:xfrm>
              <a:off x="2221361" y="1454967"/>
              <a:ext cx="149" cy="244"/>
            </a:xfrm>
            <a:custGeom>
              <a:rect b="b" l="l" r="r" t="t"/>
              <a:pathLst>
                <a:path extrusionOk="0" h="18" w="11">
                  <a:moveTo>
                    <a:pt x="0" y="0"/>
                  </a:moveTo>
                  <a:lnTo>
                    <a:pt x="1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6"/>
            <p:cNvSpPr/>
            <p:nvPr/>
          </p:nvSpPr>
          <p:spPr>
            <a:xfrm>
              <a:off x="2223642" y="1458429"/>
              <a:ext cx="109" cy="258"/>
            </a:xfrm>
            <a:custGeom>
              <a:rect b="b" l="l" r="r" t="t"/>
              <a:pathLst>
                <a:path extrusionOk="0" h="19" w="8">
                  <a:moveTo>
                    <a:pt x="0" y="1"/>
                  </a:moveTo>
                  <a:lnTo>
                    <a:pt x="7"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6"/>
            <p:cNvSpPr/>
            <p:nvPr/>
          </p:nvSpPr>
          <p:spPr>
            <a:xfrm>
              <a:off x="2222692" y="1456868"/>
              <a:ext cx="204" cy="204"/>
            </a:xfrm>
            <a:custGeom>
              <a:rect b="b" l="l" r="r" t="t"/>
              <a:pathLst>
                <a:path extrusionOk="0" h="15" w="15">
                  <a:moveTo>
                    <a:pt x="0" y="0"/>
                  </a:moveTo>
                  <a:lnTo>
                    <a:pt x="14"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6"/>
            <p:cNvSpPr/>
            <p:nvPr/>
          </p:nvSpPr>
          <p:spPr>
            <a:xfrm>
              <a:off x="2222502" y="1456583"/>
              <a:ext cx="204" cy="244"/>
            </a:xfrm>
            <a:custGeom>
              <a:rect b="b" l="l" r="r" t="t"/>
              <a:pathLst>
                <a:path extrusionOk="0" h="18" w="15">
                  <a:moveTo>
                    <a:pt x="0" y="0"/>
                  </a:moveTo>
                  <a:lnTo>
                    <a:pt x="1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6"/>
            <p:cNvSpPr/>
            <p:nvPr/>
          </p:nvSpPr>
          <p:spPr>
            <a:xfrm>
              <a:off x="2223303" y="1457574"/>
              <a:ext cx="68" cy="109"/>
            </a:xfrm>
            <a:custGeom>
              <a:rect b="b" l="l" r="r" t="t"/>
              <a:pathLst>
                <a:path extrusionOk="0" h="8" w="5">
                  <a:moveTo>
                    <a:pt x="1" y="1"/>
                  </a:moveTo>
                  <a:lnTo>
                    <a:pt x="4"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6"/>
            <p:cNvSpPr/>
            <p:nvPr/>
          </p:nvSpPr>
          <p:spPr>
            <a:xfrm>
              <a:off x="2222258" y="1456338"/>
              <a:ext cx="204" cy="258"/>
            </a:xfrm>
            <a:custGeom>
              <a:rect b="b" l="l" r="r" t="t"/>
              <a:pathLst>
                <a:path extrusionOk="0" h="19" w="15">
                  <a:moveTo>
                    <a:pt x="1" y="1"/>
                  </a:moveTo>
                  <a:lnTo>
                    <a:pt x="15"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6"/>
            <p:cNvSpPr/>
            <p:nvPr/>
          </p:nvSpPr>
          <p:spPr>
            <a:xfrm>
              <a:off x="2223398" y="1457764"/>
              <a:ext cx="109" cy="163"/>
            </a:xfrm>
            <a:custGeom>
              <a:rect b="b" l="l" r="r" t="t"/>
              <a:pathLst>
                <a:path extrusionOk="0" h="12" w="8">
                  <a:moveTo>
                    <a:pt x="1" y="1"/>
                  </a:moveTo>
                  <a:lnTo>
                    <a:pt x="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6"/>
            <p:cNvSpPr/>
            <p:nvPr/>
          </p:nvSpPr>
          <p:spPr>
            <a:xfrm>
              <a:off x="2222027" y="1456013"/>
              <a:ext cx="204" cy="244"/>
            </a:xfrm>
            <a:custGeom>
              <a:rect b="b" l="l" r="r" t="t"/>
              <a:pathLst>
                <a:path extrusionOk="0" h="18" w="15">
                  <a:moveTo>
                    <a:pt x="0" y="0"/>
                  </a:moveTo>
                  <a:lnTo>
                    <a:pt x="1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6"/>
            <p:cNvSpPr/>
            <p:nvPr/>
          </p:nvSpPr>
          <p:spPr>
            <a:xfrm>
              <a:off x="2234002" y="1549982"/>
              <a:ext cx="258" cy="14"/>
            </a:xfrm>
            <a:custGeom>
              <a:rect b="b" l="l" r="r" t="t"/>
              <a:pathLst>
                <a:path extrusionOk="0" h="1" w="19">
                  <a:moveTo>
                    <a:pt x="1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6"/>
            <p:cNvSpPr/>
            <p:nvPr/>
          </p:nvSpPr>
          <p:spPr>
            <a:xfrm>
              <a:off x="2234342" y="1550023"/>
              <a:ext cx="149" cy="14"/>
            </a:xfrm>
            <a:custGeom>
              <a:rect b="b" l="l" r="r" t="t"/>
              <a:pathLst>
                <a:path extrusionOk="0" h="1" w="11">
                  <a:moveTo>
                    <a:pt x="1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6"/>
            <p:cNvSpPr/>
            <p:nvPr/>
          </p:nvSpPr>
          <p:spPr>
            <a:xfrm>
              <a:off x="2234722" y="1550118"/>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6"/>
            <p:cNvSpPr/>
            <p:nvPr/>
          </p:nvSpPr>
          <p:spPr>
            <a:xfrm>
              <a:off x="2234572" y="1550077"/>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6"/>
            <p:cNvSpPr/>
            <p:nvPr/>
          </p:nvSpPr>
          <p:spPr>
            <a:xfrm>
              <a:off x="2229630" y="1549982"/>
              <a:ext cx="733" cy="54"/>
            </a:xfrm>
            <a:custGeom>
              <a:rect b="b" l="l" r="r" t="t"/>
              <a:pathLst>
                <a:path extrusionOk="0" h="4" w="54">
                  <a:moveTo>
                    <a:pt x="53"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6"/>
            <p:cNvSpPr/>
            <p:nvPr/>
          </p:nvSpPr>
          <p:spPr>
            <a:xfrm>
              <a:off x="2245652" y="1554599"/>
              <a:ext cx="530" cy="54"/>
            </a:xfrm>
            <a:custGeom>
              <a:rect b="b" l="l" r="r" t="t"/>
              <a:pathLst>
                <a:path extrusionOk="0" h="4" w="39">
                  <a:moveTo>
                    <a:pt x="39"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6"/>
            <p:cNvSpPr/>
            <p:nvPr/>
          </p:nvSpPr>
          <p:spPr>
            <a:xfrm>
              <a:off x="2244986" y="1554544"/>
              <a:ext cx="489" cy="68"/>
            </a:xfrm>
            <a:custGeom>
              <a:rect b="b" l="l" r="r" t="t"/>
              <a:pathLst>
                <a:path extrusionOk="0" h="5" w="36">
                  <a:moveTo>
                    <a:pt x="35"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6"/>
            <p:cNvSpPr/>
            <p:nvPr/>
          </p:nvSpPr>
          <p:spPr>
            <a:xfrm>
              <a:off x="2235102" y="1550213"/>
              <a:ext cx="109" cy="68"/>
            </a:xfrm>
            <a:custGeom>
              <a:rect b="b" l="l" r="r" t="t"/>
              <a:pathLst>
                <a:path extrusionOk="0" h="5" w="8">
                  <a:moveTo>
                    <a:pt x="7"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6"/>
            <p:cNvSpPr/>
            <p:nvPr/>
          </p:nvSpPr>
          <p:spPr>
            <a:xfrm>
              <a:off x="2244416" y="1554544"/>
              <a:ext cx="434" cy="14"/>
            </a:xfrm>
            <a:custGeom>
              <a:rect b="b" l="l" r="r" t="t"/>
              <a:pathLst>
                <a:path extrusionOk="0" h="1" w="32">
                  <a:moveTo>
                    <a:pt x="32"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6"/>
            <p:cNvSpPr/>
            <p:nvPr/>
          </p:nvSpPr>
          <p:spPr>
            <a:xfrm>
              <a:off x="2233622" y="1549982"/>
              <a:ext cx="299" cy="14"/>
            </a:xfrm>
            <a:custGeom>
              <a:rect b="b" l="l" r="r" t="t"/>
              <a:pathLst>
                <a:path extrusionOk="0" h="1" w="22">
                  <a:moveTo>
                    <a:pt x="22"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6"/>
            <p:cNvSpPr/>
            <p:nvPr/>
          </p:nvSpPr>
          <p:spPr>
            <a:xfrm>
              <a:off x="2247267" y="1554789"/>
              <a:ext cx="584" cy="54"/>
            </a:xfrm>
            <a:custGeom>
              <a:rect b="b" l="l" r="r" t="t"/>
              <a:pathLst>
                <a:path extrusionOk="0" h="4" w="43">
                  <a:moveTo>
                    <a:pt x="42"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6"/>
            <p:cNvSpPr/>
            <p:nvPr/>
          </p:nvSpPr>
          <p:spPr>
            <a:xfrm>
              <a:off x="2246412" y="1554694"/>
              <a:ext cx="584" cy="54"/>
            </a:xfrm>
            <a:custGeom>
              <a:rect b="b" l="l" r="r" t="t"/>
              <a:pathLst>
                <a:path extrusionOk="0" h="4" w="43">
                  <a:moveTo>
                    <a:pt x="42"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6"/>
            <p:cNvSpPr/>
            <p:nvPr/>
          </p:nvSpPr>
          <p:spPr>
            <a:xfrm>
              <a:off x="2243941" y="1554504"/>
              <a:ext cx="339" cy="14"/>
            </a:xfrm>
            <a:custGeom>
              <a:rect b="b" l="l" r="r" t="t"/>
              <a:pathLst>
                <a:path extrusionOk="0" h="1" w="25">
                  <a:moveTo>
                    <a:pt x="25"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6"/>
            <p:cNvSpPr/>
            <p:nvPr/>
          </p:nvSpPr>
          <p:spPr>
            <a:xfrm>
              <a:off x="2242420" y="155450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6"/>
            <p:cNvSpPr/>
            <p:nvPr/>
          </p:nvSpPr>
          <p:spPr>
            <a:xfrm>
              <a:off x="2242230" y="1554504"/>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6"/>
            <p:cNvSpPr/>
            <p:nvPr/>
          </p:nvSpPr>
          <p:spPr>
            <a:xfrm>
              <a:off x="2228530" y="1550023"/>
              <a:ext cx="964" cy="109"/>
            </a:xfrm>
            <a:custGeom>
              <a:rect b="b" l="l" r="r" t="t"/>
              <a:pathLst>
                <a:path extrusionOk="0" h="8" w="71">
                  <a:moveTo>
                    <a:pt x="1" y="8"/>
                  </a:moveTo>
                  <a:lnTo>
                    <a:pt x="7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6"/>
            <p:cNvSpPr/>
            <p:nvPr/>
          </p:nvSpPr>
          <p:spPr>
            <a:xfrm>
              <a:off x="2243506" y="1554449"/>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6"/>
            <p:cNvSpPr/>
            <p:nvPr/>
          </p:nvSpPr>
          <p:spPr>
            <a:xfrm>
              <a:off x="2242841" y="155444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6"/>
            <p:cNvSpPr/>
            <p:nvPr/>
          </p:nvSpPr>
          <p:spPr>
            <a:xfrm>
              <a:off x="2242610" y="155444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6"/>
            <p:cNvSpPr/>
            <p:nvPr/>
          </p:nvSpPr>
          <p:spPr>
            <a:xfrm>
              <a:off x="2232441" y="154992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6"/>
            <p:cNvSpPr/>
            <p:nvPr/>
          </p:nvSpPr>
          <p:spPr>
            <a:xfrm>
              <a:off x="2242081" y="1554544"/>
              <a:ext cx="68" cy="14"/>
            </a:xfrm>
            <a:custGeom>
              <a:rect b="b" l="l" r="r" t="t"/>
              <a:pathLst>
                <a:path extrusionOk="0" h="1" w="5">
                  <a:moveTo>
                    <a:pt x="4"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6"/>
            <p:cNvSpPr/>
            <p:nvPr/>
          </p:nvSpPr>
          <p:spPr>
            <a:xfrm>
              <a:off x="2243126" y="155444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6"/>
            <p:cNvSpPr/>
            <p:nvPr/>
          </p:nvSpPr>
          <p:spPr>
            <a:xfrm>
              <a:off x="2230581" y="1549928"/>
              <a:ext cx="584" cy="14"/>
            </a:xfrm>
            <a:custGeom>
              <a:rect b="b" l="l" r="r" t="t"/>
              <a:pathLst>
                <a:path extrusionOk="0" h="1" w="43">
                  <a:moveTo>
                    <a:pt x="43"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6"/>
            <p:cNvSpPr/>
            <p:nvPr/>
          </p:nvSpPr>
          <p:spPr>
            <a:xfrm>
              <a:off x="2234912" y="1550118"/>
              <a:ext cx="109" cy="68"/>
            </a:xfrm>
            <a:custGeom>
              <a:rect b="b" l="l" r="r" t="t"/>
              <a:pathLst>
                <a:path extrusionOk="0" h="5" w="8">
                  <a:moveTo>
                    <a:pt x="7"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6"/>
            <p:cNvSpPr/>
            <p:nvPr/>
          </p:nvSpPr>
          <p:spPr>
            <a:xfrm>
              <a:off x="2233011" y="154992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6"/>
            <p:cNvSpPr/>
            <p:nvPr/>
          </p:nvSpPr>
          <p:spPr>
            <a:xfrm>
              <a:off x="2231436" y="1549928"/>
              <a:ext cx="448" cy="14"/>
            </a:xfrm>
            <a:custGeom>
              <a:rect b="b" l="l" r="r" t="t"/>
              <a:pathLst>
                <a:path extrusionOk="0" h="1" w="33">
                  <a:moveTo>
                    <a:pt x="3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6"/>
            <p:cNvSpPr/>
            <p:nvPr/>
          </p:nvSpPr>
          <p:spPr>
            <a:xfrm>
              <a:off x="2235197" y="1550308"/>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6"/>
            <p:cNvSpPr/>
            <p:nvPr/>
          </p:nvSpPr>
          <p:spPr>
            <a:xfrm>
              <a:off x="2242040" y="155454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6"/>
            <p:cNvSpPr/>
            <p:nvPr/>
          </p:nvSpPr>
          <p:spPr>
            <a:xfrm>
              <a:off x="2233486" y="154992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6"/>
            <p:cNvSpPr/>
            <p:nvPr/>
          </p:nvSpPr>
          <p:spPr>
            <a:xfrm>
              <a:off x="2235007" y="1550173"/>
              <a:ext cx="109" cy="54"/>
            </a:xfrm>
            <a:custGeom>
              <a:rect b="b" l="l" r="r" t="t"/>
              <a:pathLst>
                <a:path extrusionOk="0" h="4" w="8">
                  <a:moveTo>
                    <a:pt x="7"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6"/>
            <p:cNvSpPr/>
            <p:nvPr/>
          </p:nvSpPr>
          <p:spPr>
            <a:xfrm>
              <a:off x="2296513" y="2011767"/>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6"/>
            <p:cNvSpPr/>
            <p:nvPr/>
          </p:nvSpPr>
          <p:spPr>
            <a:xfrm>
              <a:off x="2296649" y="2011522"/>
              <a:ext cx="68" cy="109"/>
            </a:xfrm>
            <a:custGeom>
              <a:rect b="b" l="l" r="r" t="t"/>
              <a:pathLst>
                <a:path extrusionOk="0" h="8" w="5">
                  <a:moveTo>
                    <a:pt x="4"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6"/>
            <p:cNvSpPr/>
            <p:nvPr/>
          </p:nvSpPr>
          <p:spPr>
            <a:xfrm>
              <a:off x="2306248" y="2008196"/>
              <a:ext cx="68" cy="68"/>
            </a:xfrm>
            <a:custGeom>
              <a:rect b="b" l="l" r="r" t="t"/>
              <a:pathLst>
                <a:path extrusionOk="0" h="5" w="5">
                  <a:moveTo>
                    <a:pt x="4"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6"/>
            <p:cNvSpPr/>
            <p:nvPr/>
          </p:nvSpPr>
          <p:spPr>
            <a:xfrm>
              <a:off x="2336336" y="2018080"/>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6"/>
            <p:cNvSpPr/>
            <p:nvPr/>
          </p:nvSpPr>
          <p:spPr>
            <a:xfrm>
              <a:off x="2336675" y="2017890"/>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6"/>
            <p:cNvSpPr/>
            <p:nvPr/>
          </p:nvSpPr>
          <p:spPr>
            <a:xfrm>
              <a:off x="2335765" y="201823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6"/>
            <p:cNvSpPr/>
            <p:nvPr/>
          </p:nvSpPr>
          <p:spPr>
            <a:xfrm>
              <a:off x="2335480" y="2018230"/>
              <a:ext cx="163" cy="14"/>
            </a:xfrm>
            <a:custGeom>
              <a:rect b="b" l="l" r="r" t="t"/>
              <a:pathLst>
                <a:path extrusionOk="0" h="1" w="12">
                  <a:moveTo>
                    <a:pt x="1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6"/>
            <p:cNvSpPr/>
            <p:nvPr/>
          </p:nvSpPr>
          <p:spPr>
            <a:xfrm>
              <a:off x="2335249" y="2018135"/>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6"/>
            <p:cNvSpPr/>
            <p:nvPr/>
          </p:nvSpPr>
          <p:spPr>
            <a:xfrm>
              <a:off x="2336051" y="2018175"/>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6"/>
            <p:cNvSpPr/>
            <p:nvPr/>
          </p:nvSpPr>
          <p:spPr>
            <a:xfrm>
              <a:off x="2335059" y="2017985"/>
              <a:ext cx="204" cy="109"/>
            </a:xfrm>
            <a:custGeom>
              <a:rect b="b" l="l" r="r" t="t"/>
              <a:pathLst>
                <a:path extrusionOk="0" h="8" w="15">
                  <a:moveTo>
                    <a:pt x="1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6"/>
            <p:cNvSpPr/>
            <p:nvPr/>
          </p:nvSpPr>
          <p:spPr>
            <a:xfrm>
              <a:off x="2337816" y="2016804"/>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6"/>
            <p:cNvSpPr/>
            <p:nvPr/>
          </p:nvSpPr>
          <p:spPr>
            <a:xfrm>
              <a:off x="2337245" y="2017415"/>
              <a:ext cx="109" cy="68"/>
            </a:xfrm>
            <a:custGeom>
              <a:rect b="b" l="l" r="r" t="t"/>
              <a:pathLst>
                <a:path extrusionOk="0" h="5"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6"/>
            <p:cNvSpPr/>
            <p:nvPr/>
          </p:nvSpPr>
          <p:spPr>
            <a:xfrm>
              <a:off x="2337571" y="201718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6"/>
            <p:cNvSpPr/>
            <p:nvPr/>
          </p:nvSpPr>
          <p:spPr>
            <a:xfrm>
              <a:off x="2336960" y="2017700"/>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6"/>
            <p:cNvSpPr/>
            <p:nvPr/>
          </p:nvSpPr>
          <p:spPr>
            <a:xfrm>
              <a:off x="2310050" y="2009961"/>
              <a:ext cx="299" cy="149"/>
            </a:xfrm>
            <a:custGeom>
              <a:rect b="b" l="l" r="r" t="t"/>
              <a:pathLst>
                <a:path extrusionOk="0" h="11" w="22">
                  <a:moveTo>
                    <a:pt x="22"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6"/>
            <p:cNvSpPr/>
            <p:nvPr/>
          </p:nvSpPr>
          <p:spPr>
            <a:xfrm>
              <a:off x="2351651" y="2013953"/>
              <a:ext cx="149" cy="54"/>
            </a:xfrm>
            <a:custGeom>
              <a:rect b="b" l="l" r="r" t="t"/>
              <a:pathLst>
                <a:path extrusionOk="0" h="4" w="11">
                  <a:moveTo>
                    <a:pt x="11"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6"/>
            <p:cNvSpPr/>
            <p:nvPr/>
          </p:nvSpPr>
          <p:spPr>
            <a:xfrm>
              <a:off x="2351027" y="2014143"/>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6"/>
            <p:cNvSpPr/>
            <p:nvPr/>
          </p:nvSpPr>
          <p:spPr>
            <a:xfrm>
              <a:off x="2351312" y="2014048"/>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6"/>
            <p:cNvSpPr/>
            <p:nvPr/>
          </p:nvSpPr>
          <p:spPr>
            <a:xfrm>
              <a:off x="2263710" y="205268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6"/>
            <p:cNvSpPr/>
            <p:nvPr/>
          </p:nvSpPr>
          <p:spPr>
            <a:xfrm>
              <a:off x="2264144" y="2052540"/>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6"/>
            <p:cNvSpPr/>
            <p:nvPr/>
          </p:nvSpPr>
          <p:spPr>
            <a:xfrm>
              <a:off x="2265135" y="2052024"/>
              <a:ext cx="299" cy="149"/>
            </a:xfrm>
            <a:custGeom>
              <a:rect b="b" l="l" r="r" t="t"/>
              <a:pathLst>
                <a:path extrusionOk="0" h="11" w="22">
                  <a:moveTo>
                    <a:pt x="1" y="11"/>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6"/>
            <p:cNvSpPr/>
            <p:nvPr/>
          </p:nvSpPr>
          <p:spPr>
            <a:xfrm>
              <a:off x="2264524" y="2052404"/>
              <a:ext cx="109" cy="54"/>
            </a:xfrm>
            <a:custGeom>
              <a:rect b="b" l="l" r="r" t="t"/>
              <a:pathLst>
                <a:path extrusionOk="0" h="4" w="8">
                  <a:moveTo>
                    <a:pt x="0" y="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6"/>
            <p:cNvSpPr/>
            <p:nvPr/>
          </p:nvSpPr>
          <p:spPr>
            <a:xfrm>
              <a:off x="2265475" y="2051834"/>
              <a:ext cx="394" cy="149"/>
            </a:xfrm>
            <a:custGeom>
              <a:rect b="b" l="l" r="r" t="t"/>
              <a:pathLst>
                <a:path extrusionOk="0" h="11" w="29">
                  <a:moveTo>
                    <a:pt x="0" y="11"/>
                  </a:moveTo>
                  <a:lnTo>
                    <a:pt x="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6"/>
            <p:cNvSpPr/>
            <p:nvPr/>
          </p:nvSpPr>
          <p:spPr>
            <a:xfrm>
              <a:off x="2266941" y="2051304"/>
              <a:ext cx="448" cy="163"/>
            </a:xfrm>
            <a:custGeom>
              <a:rect b="b" l="l" r="r" t="t"/>
              <a:pathLst>
                <a:path extrusionOk="0" h="12" w="33">
                  <a:moveTo>
                    <a:pt x="1" y="11"/>
                  </a:moveTo>
                  <a:lnTo>
                    <a:pt x="3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6"/>
            <p:cNvSpPr/>
            <p:nvPr/>
          </p:nvSpPr>
          <p:spPr>
            <a:xfrm>
              <a:off x="2270037" y="2050503"/>
              <a:ext cx="149" cy="54"/>
            </a:xfrm>
            <a:custGeom>
              <a:rect b="b" l="l" r="r" t="t"/>
              <a:pathLst>
                <a:path extrusionOk="0" h="4" w="11">
                  <a:moveTo>
                    <a:pt x="11"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6"/>
            <p:cNvSpPr/>
            <p:nvPr/>
          </p:nvSpPr>
          <p:spPr>
            <a:xfrm>
              <a:off x="2263329" y="2052730"/>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6"/>
            <p:cNvSpPr/>
            <p:nvPr/>
          </p:nvSpPr>
          <p:spPr>
            <a:xfrm>
              <a:off x="2265896" y="2051644"/>
              <a:ext cx="489" cy="204"/>
            </a:xfrm>
            <a:custGeom>
              <a:rect b="b" l="l" r="r" t="t"/>
              <a:pathLst>
                <a:path extrusionOk="0" h="15" w="36">
                  <a:moveTo>
                    <a:pt x="1" y="14"/>
                  </a:moveTo>
                  <a:lnTo>
                    <a:pt x="3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6"/>
            <p:cNvSpPr/>
            <p:nvPr/>
          </p:nvSpPr>
          <p:spPr>
            <a:xfrm>
              <a:off x="2266371" y="2051495"/>
              <a:ext cx="543" cy="163"/>
            </a:xfrm>
            <a:custGeom>
              <a:rect b="b" l="l" r="r" t="t"/>
              <a:pathLst>
                <a:path extrusionOk="0" h="12" w="40">
                  <a:moveTo>
                    <a:pt x="1" y="11"/>
                  </a:moveTo>
                  <a:lnTo>
                    <a:pt x="3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6"/>
            <p:cNvSpPr/>
            <p:nvPr/>
          </p:nvSpPr>
          <p:spPr>
            <a:xfrm>
              <a:off x="2267756" y="2051169"/>
              <a:ext cx="149" cy="54"/>
            </a:xfrm>
            <a:custGeom>
              <a:rect b="b" l="l" r="r" t="t"/>
              <a:pathLst>
                <a:path extrusionOk="0" h="4" w="11">
                  <a:moveTo>
                    <a:pt x="0"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6"/>
            <p:cNvSpPr/>
            <p:nvPr/>
          </p:nvSpPr>
          <p:spPr>
            <a:xfrm>
              <a:off x="2280872" y="2017035"/>
              <a:ext cx="54" cy="68"/>
            </a:xfrm>
            <a:custGeom>
              <a:rect b="b" l="l" r="r" t="t"/>
              <a:pathLst>
                <a:path extrusionOk="0" h="5" w="4">
                  <a:moveTo>
                    <a:pt x="0" y="1"/>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6"/>
            <p:cNvSpPr/>
            <p:nvPr/>
          </p:nvSpPr>
          <p:spPr>
            <a:xfrm>
              <a:off x="2281958" y="2017510"/>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6"/>
            <p:cNvSpPr/>
            <p:nvPr/>
          </p:nvSpPr>
          <p:spPr>
            <a:xfrm>
              <a:off x="2283098" y="2017184"/>
              <a:ext cx="68" cy="54"/>
            </a:xfrm>
            <a:custGeom>
              <a:rect b="b" l="l" r="r" t="t"/>
              <a:pathLst>
                <a:path extrusionOk="0" h="4" w="5">
                  <a:moveTo>
                    <a:pt x="4"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6"/>
            <p:cNvSpPr/>
            <p:nvPr/>
          </p:nvSpPr>
          <p:spPr>
            <a:xfrm>
              <a:off x="2282338" y="2017510"/>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6"/>
            <p:cNvSpPr/>
            <p:nvPr/>
          </p:nvSpPr>
          <p:spPr>
            <a:xfrm>
              <a:off x="2282528" y="2017510"/>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6"/>
            <p:cNvSpPr/>
            <p:nvPr/>
          </p:nvSpPr>
          <p:spPr>
            <a:xfrm>
              <a:off x="2282867" y="2017374"/>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6"/>
            <p:cNvSpPr/>
            <p:nvPr/>
          </p:nvSpPr>
          <p:spPr>
            <a:xfrm>
              <a:off x="2281673" y="2017415"/>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6"/>
            <p:cNvSpPr/>
            <p:nvPr/>
          </p:nvSpPr>
          <p:spPr>
            <a:xfrm>
              <a:off x="2280586" y="2016899"/>
              <a:ext cx="54" cy="54"/>
            </a:xfrm>
            <a:custGeom>
              <a:rect b="b" l="l" r="r" t="t"/>
              <a:pathLst>
                <a:path extrusionOk="0" h="4" w="4">
                  <a:moveTo>
                    <a:pt x="0" y="0"/>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6"/>
            <p:cNvSpPr/>
            <p:nvPr/>
          </p:nvSpPr>
          <p:spPr>
            <a:xfrm>
              <a:off x="2280342" y="2016750"/>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6"/>
            <p:cNvSpPr/>
            <p:nvPr/>
          </p:nvSpPr>
          <p:spPr>
            <a:xfrm>
              <a:off x="2281442" y="2017320"/>
              <a:ext cx="54" cy="68"/>
            </a:xfrm>
            <a:custGeom>
              <a:rect b="b" l="l" r="r" t="t"/>
              <a:pathLst>
                <a:path extrusionOk="0" h="5" w="4">
                  <a:moveTo>
                    <a:pt x="0" y="1"/>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6"/>
            <p:cNvSpPr/>
            <p:nvPr/>
          </p:nvSpPr>
          <p:spPr>
            <a:xfrm>
              <a:off x="2281157" y="2017225"/>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6"/>
            <p:cNvSpPr/>
            <p:nvPr/>
          </p:nvSpPr>
          <p:spPr>
            <a:xfrm>
              <a:off x="2295793" y="2037863"/>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6"/>
            <p:cNvSpPr/>
            <p:nvPr/>
          </p:nvSpPr>
          <p:spPr>
            <a:xfrm>
              <a:off x="2295562" y="2038284"/>
              <a:ext cx="54" cy="163"/>
            </a:xfrm>
            <a:custGeom>
              <a:rect b="b" l="l" r="r" t="t"/>
              <a:pathLst>
                <a:path extrusionOk="0" h="12" w="4">
                  <a:moveTo>
                    <a:pt x="4"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6"/>
            <p:cNvSpPr/>
            <p:nvPr/>
          </p:nvSpPr>
          <p:spPr>
            <a:xfrm>
              <a:off x="2295413" y="2038569"/>
              <a:ext cx="68" cy="163"/>
            </a:xfrm>
            <a:custGeom>
              <a:rect b="b" l="l" r="r" t="t"/>
              <a:pathLst>
                <a:path extrusionOk="0" h="12" w="5">
                  <a:moveTo>
                    <a:pt x="4"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6"/>
            <p:cNvSpPr/>
            <p:nvPr/>
          </p:nvSpPr>
          <p:spPr>
            <a:xfrm>
              <a:off x="2295698" y="2038053"/>
              <a:ext cx="68" cy="149"/>
            </a:xfrm>
            <a:custGeom>
              <a:rect b="b" l="l" r="r" t="t"/>
              <a:pathLst>
                <a:path extrusionOk="0" h="11" w="5">
                  <a:moveTo>
                    <a:pt x="4"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6"/>
            <p:cNvSpPr/>
            <p:nvPr/>
          </p:nvSpPr>
          <p:spPr>
            <a:xfrm>
              <a:off x="2294897" y="2039669"/>
              <a:ext cx="54" cy="204"/>
            </a:xfrm>
            <a:custGeom>
              <a:rect b="b" l="l" r="r" t="t"/>
              <a:pathLst>
                <a:path extrusionOk="0" h="15" w="4">
                  <a:moveTo>
                    <a:pt x="4"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6"/>
            <p:cNvSpPr/>
            <p:nvPr/>
          </p:nvSpPr>
          <p:spPr>
            <a:xfrm>
              <a:off x="2295277" y="2038908"/>
              <a:ext cx="54" cy="149"/>
            </a:xfrm>
            <a:custGeom>
              <a:rect b="b" l="l" r="r" t="t"/>
              <a:pathLst>
                <a:path extrusionOk="0" h="11" w="4">
                  <a:moveTo>
                    <a:pt x="4"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6"/>
            <p:cNvSpPr/>
            <p:nvPr/>
          </p:nvSpPr>
          <p:spPr>
            <a:xfrm>
              <a:off x="2295087" y="2039234"/>
              <a:ext cx="54" cy="204"/>
            </a:xfrm>
            <a:custGeom>
              <a:rect b="b" l="l" r="r" t="t"/>
              <a:pathLst>
                <a:path extrusionOk="0" h="15" w="4">
                  <a:moveTo>
                    <a:pt x="4"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6"/>
            <p:cNvSpPr/>
            <p:nvPr/>
          </p:nvSpPr>
          <p:spPr>
            <a:xfrm>
              <a:off x="2296228" y="2037293"/>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6"/>
            <p:cNvSpPr/>
            <p:nvPr/>
          </p:nvSpPr>
          <p:spPr>
            <a:xfrm>
              <a:off x="2296323" y="2037197"/>
              <a:ext cx="14" cy="54"/>
            </a:xfrm>
            <a:custGeom>
              <a:rect b="b" l="l" r="r" t="t"/>
              <a:pathLst>
                <a:path extrusionOk="0" h="4" w="1">
                  <a:moveTo>
                    <a:pt x="0"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6"/>
            <p:cNvSpPr/>
            <p:nvPr/>
          </p:nvSpPr>
          <p:spPr>
            <a:xfrm>
              <a:off x="2294707" y="2040280"/>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6"/>
            <p:cNvSpPr/>
            <p:nvPr/>
          </p:nvSpPr>
          <p:spPr>
            <a:xfrm>
              <a:off x="2296133" y="2037388"/>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6"/>
            <p:cNvSpPr/>
            <p:nvPr/>
          </p:nvSpPr>
          <p:spPr>
            <a:xfrm>
              <a:off x="2295943" y="2037673"/>
              <a:ext cx="54" cy="109"/>
            </a:xfrm>
            <a:custGeom>
              <a:rect b="b" l="l" r="r" t="t"/>
              <a:pathLst>
                <a:path extrusionOk="0" h="8" w="4">
                  <a:moveTo>
                    <a:pt x="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6"/>
            <p:cNvSpPr/>
            <p:nvPr/>
          </p:nvSpPr>
          <p:spPr>
            <a:xfrm>
              <a:off x="2296038" y="2037523"/>
              <a:ext cx="54" cy="109"/>
            </a:xfrm>
            <a:custGeom>
              <a:rect b="b" l="l" r="r" t="t"/>
              <a:pathLst>
                <a:path extrusionOk="0" h="8" w="4">
                  <a:moveTo>
                    <a:pt x="4"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6"/>
            <p:cNvSpPr/>
            <p:nvPr/>
          </p:nvSpPr>
          <p:spPr>
            <a:xfrm>
              <a:off x="2294422" y="2040809"/>
              <a:ext cx="109" cy="149"/>
            </a:xfrm>
            <a:custGeom>
              <a:rect b="b" l="l" r="r" t="t"/>
              <a:pathLst>
                <a:path extrusionOk="0" h="11" w="8">
                  <a:moveTo>
                    <a:pt x="7"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6"/>
            <p:cNvSpPr/>
            <p:nvPr/>
          </p:nvSpPr>
          <p:spPr>
            <a:xfrm>
              <a:off x="2579807" y="1723951"/>
              <a:ext cx="109" cy="14"/>
            </a:xfrm>
            <a:custGeom>
              <a:rect b="b" l="l" r="r" t="t"/>
              <a:pathLst>
                <a:path extrusionOk="0" h="1" w="8">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6"/>
            <p:cNvSpPr/>
            <p:nvPr/>
          </p:nvSpPr>
          <p:spPr>
            <a:xfrm>
              <a:off x="2576291" y="172524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6"/>
            <p:cNvSpPr/>
            <p:nvPr/>
          </p:nvSpPr>
          <p:spPr>
            <a:xfrm>
              <a:off x="2579427" y="1724046"/>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6"/>
            <p:cNvSpPr/>
            <p:nvPr/>
          </p:nvSpPr>
          <p:spPr>
            <a:xfrm>
              <a:off x="2202543" y="1417887"/>
              <a:ext cx="149" cy="163"/>
            </a:xfrm>
            <a:custGeom>
              <a:rect b="b" l="l" r="r" t="t"/>
              <a:pathLst>
                <a:path extrusionOk="0" h="12" w="11">
                  <a:moveTo>
                    <a:pt x="1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6"/>
            <p:cNvSpPr/>
            <p:nvPr/>
          </p:nvSpPr>
          <p:spPr>
            <a:xfrm>
              <a:off x="2202258" y="1418267"/>
              <a:ext cx="109" cy="109"/>
            </a:xfrm>
            <a:custGeom>
              <a:rect b="b" l="l" r="r" t="t"/>
              <a:pathLst>
                <a:path extrusionOk="0" h="8" w="8">
                  <a:moveTo>
                    <a:pt x="7"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6"/>
            <p:cNvSpPr/>
            <p:nvPr/>
          </p:nvSpPr>
          <p:spPr>
            <a:xfrm>
              <a:off x="2201688" y="1419082"/>
              <a:ext cx="109" cy="149"/>
            </a:xfrm>
            <a:custGeom>
              <a:rect b="b" l="l" r="r" t="t"/>
              <a:pathLst>
                <a:path extrusionOk="0" h="11" w="8">
                  <a:moveTo>
                    <a:pt x="7"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6"/>
            <p:cNvSpPr/>
            <p:nvPr/>
          </p:nvSpPr>
          <p:spPr>
            <a:xfrm>
              <a:off x="2201973" y="1418647"/>
              <a:ext cx="109" cy="163"/>
            </a:xfrm>
            <a:custGeom>
              <a:rect b="b" l="l" r="r" t="t"/>
              <a:pathLst>
                <a:path extrusionOk="0" h="12" w="8">
                  <a:moveTo>
                    <a:pt x="7"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6"/>
            <p:cNvSpPr/>
            <p:nvPr/>
          </p:nvSpPr>
          <p:spPr>
            <a:xfrm>
              <a:off x="2206480" y="141604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6"/>
            <p:cNvSpPr/>
            <p:nvPr/>
          </p:nvSpPr>
          <p:spPr>
            <a:xfrm>
              <a:off x="2202923" y="1417561"/>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6"/>
            <p:cNvSpPr/>
            <p:nvPr/>
          </p:nvSpPr>
          <p:spPr>
            <a:xfrm>
              <a:off x="2203249" y="1417222"/>
              <a:ext cx="109" cy="109"/>
            </a:xfrm>
            <a:custGeom>
              <a:rect b="b" l="l" r="r" t="t"/>
              <a:pathLst>
                <a:path extrusionOk="0" h="8" w="8">
                  <a:moveTo>
                    <a:pt x="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6"/>
            <p:cNvSpPr/>
            <p:nvPr/>
          </p:nvSpPr>
          <p:spPr>
            <a:xfrm>
              <a:off x="2205625" y="1416081"/>
              <a:ext cx="204" cy="14"/>
            </a:xfrm>
            <a:custGeom>
              <a:rect b="b" l="l" r="r" t="t"/>
              <a:pathLst>
                <a:path extrusionOk="0" h="1" w="15">
                  <a:moveTo>
                    <a:pt x="15"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6"/>
            <p:cNvSpPr/>
            <p:nvPr/>
          </p:nvSpPr>
          <p:spPr>
            <a:xfrm>
              <a:off x="2206060" y="1416040"/>
              <a:ext cx="204" cy="14"/>
            </a:xfrm>
            <a:custGeom>
              <a:rect b="b" l="l" r="r" t="t"/>
              <a:pathLst>
                <a:path extrusionOk="0" h="1" w="15">
                  <a:moveTo>
                    <a:pt x="1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6"/>
            <p:cNvSpPr/>
            <p:nvPr/>
          </p:nvSpPr>
          <p:spPr>
            <a:xfrm>
              <a:off x="2204104" y="1416706"/>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6"/>
            <p:cNvSpPr/>
            <p:nvPr/>
          </p:nvSpPr>
          <p:spPr>
            <a:xfrm>
              <a:off x="2264334" y="1413135"/>
              <a:ext cx="14" cy="258"/>
            </a:xfrm>
            <a:custGeom>
              <a:rect b="b" l="l" r="r" t="t"/>
              <a:pathLst>
                <a:path extrusionOk="0" h="19" w="1">
                  <a:moveTo>
                    <a:pt x="0"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6"/>
            <p:cNvSpPr/>
            <p:nvPr/>
          </p:nvSpPr>
          <p:spPr>
            <a:xfrm>
              <a:off x="2204865" y="1416271"/>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6"/>
            <p:cNvSpPr/>
            <p:nvPr/>
          </p:nvSpPr>
          <p:spPr>
            <a:xfrm>
              <a:off x="2204485" y="1416461"/>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6"/>
            <p:cNvSpPr/>
            <p:nvPr/>
          </p:nvSpPr>
          <p:spPr>
            <a:xfrm>
              <a:off x="2205245" y="1416176"/>
              <a:ext cx="204" cy="68"/>
            </a:xfrm>
            <a:custGeom>
              <a:rect b="b" l="l" r="r" t="t"/>
              <a:pathLst>
                <a:path extrusionOk="0" h="5" w="15">
                  <a:moveTo>
                    <a:pt x="15"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6"/>
            <p:cNvSpPr/>
            <p:nvPr/>
          </p:nvSpPr>
          <p:spPr>
            <a:xfrm>
              <a:off x="2199162" y="1418932"/>
              <a:ext cx="54" cy="14"/>
            </a:xfrm>
            <a:custGeom>
              <a:rect b="b" l="l" r="r" t="t"/>
              <a:pathLst>
                <a:path extrusionOk="0" h="1" w="4">
                  <a:moveTo>
                    <a:pt x="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6"/>
            <p:cNvSpPr/>
            <p:nvPr/>
          </p:nvSpPr>
          <p:spPr>
            <a:xfrm>
              <a:off x="2198823" y="1419027"/>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6"/>
            <p:cNvSpPr/>
            <p:nvPr/>
          </p:nvSpPr>
          <p:spPr>
            <a:xfrm>
              <a:off x="2200248" y="1418837"/>
              <a:ext cx="163" cy="14"/>
            </a:xfrm>
            <a:custGeom>
              <a:rect b="b" l="l" r="r" t="t"/>
              <a:pathLst>
                <a:path extrusionOk="0" h="1" w="12">
                  <a:moveTo>
                    <a:pt x="1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6"/>
            <p:cNvSpPr/>
            <p:nvPr/>
          </p:nvSpPr>
          <p:spPr>
            <a:xfrm>
              <a:off x="2199488" y="1418837"/>
              <a:ext cx="109" cy="14"/>
            </a:xfrm>
            <a:custGeom>
              <a:rect b="b" l="l" r="r" t="t"/>
              <a:pathLst>
                <a:path extrusionOk="0" h="1" w="8">
                  <a:moveTo>
                    <a:pt x="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6"/>
            <p:cNvSpPr/>
            <p:nvPr/>
          </p:nvSpPr>
          <p:spPr>
            <a:xfrm>
              <a:off x="2201158" y="1419082"/>
              <a:ext cx="244" cy="109"/>
            </a:xfrm>
            <a:custGeom>
              <a:rect b="b" l="l" r="r" t="t"/>
              <a:pathLst>
                <a:path extrusionOk="0" h="8" w="18">
                  <a:moveTo>
                    <a:pt x="1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6"/>
            <p:cNvSpPr/>
            <p:nvPr/>
          </p:nvSpPr>
          <p:spPr>
            <a:xfrm>
              <a:off x="2199828" y="141883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6"/>
            <p:cNvSpPr/>
            <p:nvPr/>
          </p:nvSpPr>
          <p:spPr>
            <a:xfrm>
              <a:off x="2200683" y="1418932"/>
              <a:ext cx="204" cy="68"/>
            </a:xfrm>
            <a:custGeom>
              <a:rect b="b" l="l" r="r" t="t"/>
              <a:pathLst>
                <a:path extrusionOk="0" h="5" w="15">
                  <a:moveTo>
                    <a:pt x="15"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6"/>
            <p:cNvSpPr/>
            <p:nvPr/>
          </p:nvSpPr>
          <p:spPr>
            <a:xfrm>
              <a:off x="2133705" y="1540573"/>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6"/>
            <p:cNvSpPr/>
            <p:nvPr/>
          </p:nvSpPr>
          <p:spPr>
            <a:xfrm>
              <a:off x="2134275" y="1540668"/>
              <a:ext cx="163" cy="54"/>
            </a:xfrm>
            <a:custGeom>
              <a:rect b="b" l="l" r="r" t="t"/>
              <a:pathLst>
                <a:path extrusionOk="0" h="4" w="12">
                  <a:moveTo>
                    <a:pt x="1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6"/>
            <p:cNvSpPr/>
            <p:nvPr/>
          </p:nvSpPr>
          <p:spPr>
            <a:xfrm>
              <a:off x="2645210" y="1808322"/>
              <a:ext cx="434" cy="299"/>
            </a:xfrm>
            <a:custGeom>
              <a:rect b="b" l="l" r="r" t="t"/>
              <a:pathLst>
                <a:path extrusionOk="0" h="22" w="32">
                  <a:moveTo>
                    <a:pt x="0" y="1"/>
                  </a:moveTo>
                  <a:lnTo>
                    <a:pt x="32"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6"/>
            <p:cNvSpPr/>
            <p:nvPr/>
          </p:nvSpPr>
          <p:spPr>
            <a:xfrm>
              <a:off x="2646201" y="1809041"/>
              <a:ext cx="448" cy="339"/>
            </a:xfrm>
            <a:custGeom>
              <a:rect b="b" l="l" r="r" t="t"/>
              <a:pathLst>
                <a:path extrusionOk="0" h="25" w="33">
                  <a:moveTo>
                    <a:pt x="1" y="0"/>
                  </a:moveTo>
                  <a:lnTo>
                    <a:pt x="32"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6"/>
            <p:cNvSpPr/>
            <p:nvPr/>
          </p:nvSpPr>
          <p:spPr>
            <a:xfrm>
              <a:off x="2645685" y="1808661"/>
              <a:ext cx="434" cy="339"/>
            </a:xfrm>
            <a:custGeom>
              <a:rect b="b" l="l" r="r" t="t"/>
              <a:pathLst>
                <a:path extrusionOk="0" h="25" w="32">
                  <a:moveTo>
                    <a:pt x="0" y="0"/>
                  </a:moveTo>
                  <a:lnTo>
                    <a:pt x="32"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6"/>
            <p:cNvSpPr/>
            <p:nvPr/>
          </p:nvSpPr>
          <p:spPr>
            <a:xfrm>
              <a:off x="2757863" y="1824818"/>
              <a:ext cx="149" cy="149"/>
            </a:xfrm>
            <a:custGeom>
              <a:rect b="b" l="l" r="r" t="t"/>
              <a:pathLst>
                <a:path extrusionOk="0" h="11" w="11">
                  <a:moveTo>
                    <a:pt x="11"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6"/>
            <p:cNvSpPr/>
            <p:nvPr/>
          </p:nvSpPr>
          <p:spPr>
            <a:xfrm>
              <a:off x="2642685" y="1805321"/>
              <a:ext cx="163" cy="109"/>
            </a:xfrm>
            <a:custGeom>
              <a:rect b="b" l="l" r="r" t="t"/>
              <a:pathLst>
                <a:path extrusionOk="0" h="8" w="12">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6"/>
            <p:cNvSpPr/>
            <p:nvPr/>
          </p:nvSpPr>
          <p:spPr>
            <a:xfrm>
              <a:off x="2643404" y="1805945"/>
              <a:ext cx="149" cy="149"/>
            </a:xfrm>
            <a:custGeom>
              <a:rect b="b" l="l" r="r" t="t"/>
              <a:pathLst>
                <a:path extrusionOk="0" h="11" w="11">
                  <a:moveTo>
                    <a:pt x="0" y="0"/>
                  </a:moveTo>
                  <a:lnTo>
                    <a:pt x="1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6"/>
            <p:cNvSpPr/>
            <p:nvPr/>
          </p:nvSpPr>
          <p:spPr>
            <a:xfrm>
              <a:off x="2760049" y="1825959"/>
              <a:ext cx="204" cy="54"/>
            </a:xfrm>
            <a:custGeom>
              <a:rect b="b" l="l" r="r" t="t"/>
              <a:pathLst>
                <a:path extrusionOk="0" h="4" w="15">
                  <a:moveTo>
                    <a:pt x="0" y="0"/>
                  </a:moveTo>
                  <a:lnTo>
                    <a:pt x="1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6"/>
            <p:cNvSpPr/>
            <p:nvPr/>
          </p:nvSpPr>
          <p:spPr>
            <a:xfrm>
              <a:off x="2726580" y="1830426"/>
              <a:ext cx="299" cy="149"/>
            </a:xfrm>
            <a:custGeom>
              <a:rect b="b" l="l" r="r" t="t"/>
              <a:pathLst>
                <a:path extrusionOk="0" h="11" w="22">
                  <a:moveTo>
                    <a:pt x="1" y="11"/>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6"/>
            <p:cNvSpPr/>
            <p:nvPr/>
          </p:nvSpPr>
          <p:spPr>
            <a:xfrm>
              <a:off x="2754577" y="170422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6"/>
            <p:cNvSpPr/>
            <p:nvPr/>
          </p:nvSpPr>
          <p:spPr>
            <a:xfrm>
              <a:off x="2822125" y="1713781"/>
              <a:ext cx="163" cy="109"/>
            </a:xfrm>
            <a:custGeom>
              <a:rect b="b" l="l" r="r" t="t"/>
              <a:pathLst>
                <a:path extrusionOk="0" h="8" w="12">
                  <a:moveTo>
                    <a:pt x="1" y="7"/>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6"/>
            <p:cNvSpPr/>
            <p:nvPr/>
          </p:nvSpPr>
          <p:spPr>
            <a:xfrm>
              <a:off x="2821324" y="1714297"/>
              <a:ext cx="95" cy="68"/>
            </a:xfrm>
            <a:custGeom>
              <a:rect b="b" l="l" r="r" t="t"/>
              <a:pathLst>
                <a:path extrusionOk="0" h="5" w="7">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6"/>
            <p:cNvSpPr/>
            <p:nvPr/>
          </p:nvSpPr>
          <p:spPr>
            <a:xfrm>
              <a:off x="2819124" y="1715343"/>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6"/>
            <p:cNvSpPr/>
            <p:nvPr/>
          </p:nvSpPr>
          <p:spPr>
            <a:xfrm>
              <a:off x="2822980" y="1713211"/>
              <a:ext cx="204" cy="109"/>
            </a:xfrm>
            <a:custGeom>
              <a:rect b="b" l="l" r="r" t="t"/>
              <a:pathLst>
                <a:path extrusionOk="0" h="8" w="15">
                  <a:moveTo>
                    <a:pt x="1" y="7"/>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6"/>
            <p:cNvSpPr/>
            <p:nvPr/>
          </p:nvSpPr>
          <p:spPr>
            <a:xfrm>
              <a:off x="2924459" y="1658548"/>
              <a:ext cx="869" cy="720"/>
            </a:xfrm>
            <a:custGeom>
              <a:rect b="b" l="l" r="r" t="t"/>
              <a:pathLst>
                <a:path extrusionOk="0" h="53" w="64">
                  <a:moveTo>
                    <a:pt x="64" y="53"/>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6"/>
            <p:cNvSpPr/>
            <p:nvPr/>
          </p:nvSpPr>
          <p:spPr>
            <a:xfrm>
              <a:off x="2818459" y="1715533"/>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6"/>
            <p:cNvSpPr/>
            <p:nvPr/>
          </p:nvSpPr>
          <p:spPr>
            <a:xfrm>
              <a:off x="2820550" y="1714773"/>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6"/>
            <p:cNvSpPr/>
            <p:nvPr/>
          </p:nvSpPr>
          <p:spPr>
            <a:xfrm>
              <a:off x="2817943" y="171558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6"/>
            <p:cNvSpPr/>
            <p:nvPr/>
          </p:nvSpPr>
          <p:spPr>
            <a:xfrm>
              <a:off x="2803687" y="1710645"/>
              <a:ext cx="679" cy="394"/>
            </a:xfrm>
            <a:custGeom>
              <a:rect b="b" l="l" r="r" t="t"/>
              <a:pathLst>
                <a:path extrusionOk="0" h="29" w="50">
                  <a:moveTo>
                    <a:pt x="0" y="0"/>
                  </a:moveTo>
                  <a:lnTo>
                    <a:pt x="49"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6"/>
            <p:cNvSpPr/>
            <p:nvPr/>
          </p:nvSpPr>
          <p:spPr>
            <a:xfrm>
              <a:off x="2597825" y="1732030"/>
              <a:ext cx="109" cy="258"/>
            </a:xfrm>
            <a:custGeom>
              <a:rect b="b" l="l" r="r" t="t"/>
              <a:pathLst>
                <a:path extrusionOk="0" h="19" w="8">
                  <a:moveTo>
                    <a:pt x="7"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6"/>
            <p:cNvSpPr/>
            <p:nvPr/>
          </p:nvSpPr>
          <p:spPr>
            <a:xfrm>
              <a:off x="2643975" y="1710455"/>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6"/>
            <p:cNvSpPr/>
            <p:nvPr/>
          </p:nvSpPr>
          <p:spPr>
            <a:xfrm>
              <a:off x="2627437" y="1766639"/>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6"/>
            <p:cNvSpPr/>
            <p:nvPr/>
          </p:nvSpPr>
          <p:spPr>
            <a:xfrm>
              <a:off x="2629094" y="176525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6"/>
            <p:cNvSpPr/>
            <p:nvPr/>
          </p:nvSpPr>
          <p:spPr>
            <a:xfrm>
              <a:off x="2634701" y="176283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6"/>
            <p:cNvSpPr/>
            <p:nvPr/>
          </p:nvSpPr>
          <p:spPr>
            <a:xfrm>
              <a:off x="2634701" y="1780759"/>
              <a:ext cx="679" cy="54"/>
            </a:xfrm>
            <a:custGeom>
              <a:rect b="b" l="l" r="r" t="t"/>
              <a:pathLst>
                <a:path extrusionOk="0" h="4" w="50">
                  <a:moveTo>
                    <a:pt x="50"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6"/>
            <p:cNvSpPr/>
            <p:nvPr/>
          </p:nvSpPr>
          <p:spPr>
            <a:xfrm>
              <a:off x="2635421" y="1780705"/>
              <a:ext cx="625" cy="68"/>
            </a:xfrm>
            <a:custGeom>
              <a:rect b="b" l="l" r="r" t="t"/>
              <a:pathLst>
                <a:path extrusionOk="0" h="5" w="46">
                  <a:moveTo>
                    <a:pt x="46"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6"/>
            <p:cNvSpPr/>
            <p:nvPr/>
          </p:nvSpPr>
          <p:spPr>
            <a:xfrm>
              <a:off x="2636127" y="1780610"/>
              <a:ext cx="543" cy="68"/>
            </a:xfrm>
            <a:custGeom>
              <a:rect b="b" l="l" r="r" t="t"/>
              <a:pathLst>
                <a:path extrusionOk="0" h="5" w="40">
                  <a:moveTo>
                    <a:pt x="39"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6"/>
            <p:cNvSpPr/>
            <p:nvPr/>
          </p:nvSpPr>
          <p:spPr>
            <a:xfrm>
              <a:off x="2635272" y="176274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6"/>
            <p:cNvSpPr/>
            <p:nvPr/>
          </p:nvSpPr>
          <p:spPr>
            <a:xfrm>
              <a:off x="2636751" y="1780474"/>
              <a:ext cx="489" cy="109"/>
            </a:xfrm>
            <a:custGeom>
              <a:rect b="b" l="l" r="r" t="t"/>
              <a:pathLst>
                <a:path extrusionOk="0" h="8" w="36">
                  <a:moveTo>
                    <a:pt x="35"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6"/>
            <p:cNvSpPr/>
            <p:nvPr/>
          </p:nvSpPr>
          <p:spPr>
            <a:xfrm>
              <a:off x="2963060" y="1726992"/>
              <a:ext cx="109" cy="204"/>
            </a:xfrm>
            <a:custGeom>
              <a:rect b="b" l="l" r="r" t="t"/>
              <a:pathLst>
                <a:path extrusionOk="0" h="15" w="8">
                  <a:moveTo>
                    <a:pt x="8"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6"/>
            <p:cNvSpPr/>
            <p:nvPr/>
          </p:nvSpPr>
          <p:spPr>
            <a:xfrm>
              <a:off x="2962449" y="1728038"/>
              <a:ext cx="149" cy="258"/>
            </a:xfrm>
            <a:custGeom>
              <a:rect b="b" l="l" r="r" t="t"/>
              <a:pathLst>
                <a:path extrusionOk="0" h="19" w="11">
                  <a:moveTo>
                    <a:pt x="11"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6"/>
            <p:cNvSpPr/>
            <p:nvPr/>
          </p:nvSpPr>
          <p:spPr>
            <a:xfrm>
              <a:off x="3013201" y="1703272"/>
              <a:ext cx="299" cy="109"/>
            </a:xfrm>
            <a:custGeom>
              <a:rect b="b" l="l" r="r" t="t"/>
              <a:pathLst>
                <a:path extrusionOk="0" h="8" w="22">
                  <a:moveTo>
                    <a:pt x="22"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6"/>
            <p:cNvSpPr/>
            <p:nvPr/>
          </p:nvSpPr>
          <p:spPr>
            <a:xfrm>
              <a:off x="2963684" y="1726286"/>
              <a:ext cx="109" cy="149"/>
            </a:xfrm>
            <a:custGeom>
              <a:rect b="b" l="l" r="r" t="t"/>
              <a:pathLst>
                <a:path extrusionOk="0" h="11" w="8">
                  <a:moveTo>
                    <a:pt x="0" y="11"/>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6"/>
            <p:cNvSpPr/>
            <p:nvPr/>
          </p:nvSpPr>
          <p:spPr>
            <a:xfrm>
              <a:off x="2962204" y="1728662"/>
              <a:ext cx="109" cy="244"/>
            </a:xfrm>
            <a:custGeom>
              <a:rect b="b" l="l" r="r" t="t"/>
              <a:pathLst>
                <a:path extrusionOk="0" h="18" w="8">
                  <a:moveTo>
                    <a:pt x="8" y="0"/>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6"/>
            <p:cNvSpPr/>
            <p:nvPr/>
          </p:nvSpPr>
          <p:spPr>
            <a:xfrm>
              <a:off x="2962774" y="1727468"/>
              <a:ext cx="109" cy="258"/>
            </a:xfrm>
            <a:custGeom>
              <a:rect b="b" l="l" r="r" t="t"/>
              <a:pathLst>
                <a:path extrusionOk="0" h="19" w="8">
                  <a:moveTo>
                    <a:pt x="8" y="1"/>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6"/>
            <p:cNvSpPr/>
            <p:nvPr/>
          </p:nvSpPr>
          <p:spPr>
            <a:xfrm>
              <a:off x="3012536" y="1703177"/>
              <a:ext cx="258" cy="68"/>
            </a:xfrm>
            <a:custGeom>
              <a:rect b="b" l="l" r="r" t="t"/>
              <a:pathLst>
                <a:path extrusionOk="0" h="5" w="19">
                  <a:moveTo>
                    <a:pt x="1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6"/>
            <p:cNvSpPr/>
            <p:nvPr/>
          </p:nvSpPr>
          <p:spPr>
            <a:xfrm>
              <a:off x="2963345" y="1726612"/>
              <a:ext cx="163" cy="163"/>
            </a:xfrm>
            <a:custGeom>
              <a:rect b="b" l="l" r="r" t="t"/>
              <a:pathLst>
                <a:path extrusionOk="0" h="12" w="12">
                  <a:moveTo>
                    <a:pt x="11"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6"/>
            <p:cNvSpPr/>
            <p:nvPr/>
          </p:nvSpPr>
          <p:spPr>
            <a:xfrm>
              <a:off x="2964010" y="1726042"/>
              <a:ext cx="109" cy="68"/>
            </a:xfrm>
            <a:custGeom>
              <a:rect b="b" l="l" r="r" t="t"/>
              <a:pathLst>
                <a:path extrusionOk="0" h="5" w="8">
                  <a:moveTo>
                    <a:pt x="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6"/>
            <p:cNvSpPr/>
            <p:nvPr/>
          </p:nvSpPr>
          <p:spPr>
            <a:xfrm>
              <a:off x="3011966" y="170317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6"/>
            <p:cNvSpPr/>
            <p:nvPr/>
          </p:nvSpPr>
          <p:spPr>
            <a:xfrm>
              <a:off x="2650343" y="181141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6"/>
            <p:cNvSpPr/>
            <p:nvPr/>
          </p:nvSpPr>
          <p:spPr>
            <a:xfrm>
              <a:off x="2650723" y="1811322"/>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6"/>
            <p:cNvSpPr/>
            <p:nvPr/>
          </p:nvSpPr>
          <p:spPr>
            <a:xfrm>
              <a:off x="2698067" y="1830086"/>
              <a:ext cx="299" cy="14"/>
            </a:xfrm>
            <a:custGeom>
              <a:rect b="b" l="l" r="r" t="t"/>
              <a:pathLst>
                <a:path extrusionOk="0" h="1" w="22">
                  <a:moveTo>
                    <a:pt x="0" y="1"/>
                  </a:moveTo>
                  <a:lnTo>
                    <a:pt x="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6"/>
            <p:cNvSpPr/>
            <p:nvPr/>
          </p:nvSpPr>
          <p:spPr>
            <a:xfrm>
              <a:off x="2651008" y="1811227"/>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6"/>
            <p:cNvSpPr/>
            <p:nvPr/>
          </p:nvSpPr>
          <p:spPr>
            <a:xfrm>
              <a:off x="2651198" y="181113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6"/>
            <p:cNvSpPr/>
            <p:nvPr/>
          </p:nvSpPr>
          <p:spPr>
            <a:xfrm>
              <a:off x="2649012" y="181160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6"/>
            <p:cNvSpPr/>
            <p:nvPr/>
          </p:nvSpPr>
          <p:spPr>
            <a:xfrm>
              <a:off x="2649487" y="181155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6"/>
            <p:cNvSpPr/>
            <p:nvPr/>
          </p:nvSpPr>
          <p:spPr>
            <a:xfrm>
              <a:off x="2649962" y="181145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6"/>
            <p:cNvSpPr/>
            <p:nvPr/>
          </p:nvSpPr>
          <p:spPr>
            <a:xfrm>
              <a:off x="2786661" y="1879766"/>
              <a:ext cx="394" cy="149"/>
            </a:xfrm>
            <a:custGeom>
              <a:rect b="b" l="l" r="r" t="t"/>
              <a:pathLst>
                <a:path extrusionOk="0" h="11" w="29">
                  <a:moveTo>
                    <a:pt x="1" y="11"/>
                  </a:moveTo>
                  <a:lnTo>
                    <a:pt x="29"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6"/>
            <p:cNvSpPr/>
            <p:nvPr/>
          </p:nvSpPr>
          <p:spPr>
            <a:xfrm>
              <a:off x="2761230" y="1825999"/>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6"/>
            <p:cNvSpPr/>
            <p:nvPr/>
          </p:nvSpPr>
          <p:spPr>
            <a:xfrm>
              <a:off x="2761474" y="1825864"/>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6"/>
            <p:cNvSpPr/>
            <p:nvPr/>
          </p:nvSpPr>
          <p:spPr>
            <a:xfrm>
              <a:off x="2761705" y="182576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6"/>
            <p:cNvSpPr/>
            <p:nvPr/>
          </p:nvSpPr>
          <p:spPr>
            <a:xfrm>
              <a:off x="2724204" y="1829570"/>
              <a:ext cx="258" cy="149"/>
            </a:xfrm>
            <a:custGeom>
              <a:rect b="b" l="l" r="r" t="t"/>
              <a:pathLst>
                <a:path extrusionOk="0" h="11" w="19">
                  <a:moveTo>
                    <a:pt x="1" y="0"/>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6"/>
            <p:cNvSpPr/>
            <p:nvPr/>
          </p:nvSpPr>
          <p:spPr>
            <a:xfrm>
              <a:off x="2722208" y="1828851"/>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6"/>
            <p:cNvSpPr/>
            <p:nvPr/>
          </p:nvSpPr>
          <p:spPr>
            <a:xfrm>
              <a:off x="2724679" y="1829855"/>
              <a:ext cx="204" cy="149"/>
            </a:xfrm>
            <a:custGeom>
              <a:rect b="b" l="l" r="r" t="t"/>
              <a:pathLst>
                <a:path extrusionOk="0" h="11" w="15">
                  <a:moveTo>
                    <a:pt x="1" y="0"/>
                  </a:moveTo>
                  <a:lnTo>
                    <a:pt x="15"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6"/>
            <p:cNvSpPr/>
            <p:nvPr/>
          </p:nvSpPr>
          <p:spPr>
            <a:xfrm>
              <a:off x="2720593" y="1828905"/>
              <a:ext cx="204" cy="14"/>
            </a:xfrm>
            <a:custGeom>
              <a:rect b="b" l="l" r="r" t="t"/>
              <a:pathLst>
                <a:path extrusionOk="0" h="1" w="15">
                  <a:moveTo>
                    <a:pt x="1" y="0"/>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6"/>
            <p:cNvSpPr/>
            <p:nvPr/>
          </p:nvSpPr>
          <p:spPr>
            <a:xfrm>
              <a:off x="2720077" y="1828905"/>
              <a:ext cx="489" cy="54"/>
            </a:xfrm>
            <a:custGeom>
              <a:rect b="b" l="l" r="r" t="t"/>
              <a:pathLst>
                <a:path extrusionOk="0" h="4" w="36">
                  <a:moveTo>
                    <a:pt x="0" y="4"/>
                  </a:moveTo>
                  <a:lnTo>
                    <a:pt x="3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6"/>
            <p:cNvSpPr/>
            <p:nvPr/>
          </p:nvSpPr>
          <p:spPr>
            <a:xfrm>
              <a:off x="2722588" y="1828946"/>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6"/>
            <p:cNvSpPr/>
            <p:nvPr/>
          </p:nvSpPr>
          <p:spPr>
            <a:xfrm>
              <a:off x="2723349" y="1829190"/>
              <a:ext cx="204" cy="54"/>
            </a:xfrm>
            <a:custGeom>
              <a:rect b="b" l="l" r="r" t="t"/>
              <a:pathLst>
                <a:path extrusionOk="0" h="4" w="15">
                  <a:moveTo>
                    <a:pt x="1" y="0"/>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6"/>
            <p:cNvSpPr/>
            <p:nvPr/>
          </p:nvSpPr>
          <p:spPr>
            <a:xfrm>
              <a:off x="2722969" y="1829041"/>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6"/>
            <p:cNvSpPr/>
            <p:nvPr/>
          </p:nvSpPr>
          <p:spPr>
            <a:xfrm>
              <a:off x="2723783" y="1829380"/>
              <a:ext cx="204" cy="109"/>
            </a:xfrm>
            <a:custGeom>
              <a:rect b="b" l="l" r="r" t="t"/>
              <a:pathLst>
                <a:path extrusionOk="0" h="8" w="15">
                  <a:moveTo>
                    <a:pt x="0" y="0"/>
                  </a:moveTo>
                  <a:lnTo>
                    <a:pt x="14"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6"/>
            <p:cNvSpPr/>
            <p:nvPr/>
          </p:nvSpPr>
          <p:spPr>
            <a:xfrm>
              <a:off x="2720878" y="1828851"/>
              <a:ext cx="204" cy="14"/>
            </a:xfrm>
            <a:custGeom>
              <a:rect b="b" l="l" r="r" t="t"/>
              <a:pathLst>
                <a:path extrusionOk="0" h="1" w="15">
                  <a:moveTo>
                    <a:pt x="1" y="1"/>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6"/>
            <p:cNvSpPr/>
            <p:nvPr/>
          </p:nvSpPr>
          <p:spPr>
            <a:xfrm>
              <a:off x="2721217" y="182881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6"/>
            <p:cNvSpPr/>
            <p:nvPr/>
          </p:nvSpPr>
          <p:spPr>
            <a:xfrm>
              <a:off x="2721882" y="1828810"/>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6"/>
            <p:cNvSpPr/>
            <p:nvPr/>
          </p:nvSpPr>
          <p:spPr>
            <a:xfrm>
              <a:off x="2725155" y="1830181"/>
              <a:ext cx="258" cy="163"/>
            </a:xfrm>
            <a:custGeom>
              <a:rect b="b" l="l" r="r" t="t"/>
              <a:pathLst>
                <a:path extrusionOk="0" h="12" w="19">
                  <a:moveTo>
                    <a:pt x="1" y="1"/>
                  </a:moveTo>
                  <a:lnTo>
                    <a:pt x="1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6"/>
            <p:cNvSpPr/>
            <p:nvPr/>
          </p:nvSpPr>
          <p:spPr>
            <a:xfrm>
              <a:off x="2721543" y="182881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6"/>
            <p:cNvSpPr/>
            <p:nvPr/>
          </p:nvSpPr>
          <p:spPr>
            <a:xfrm>
              <a:off x="2725630" y="1830616"/>
              <a:ext cx="258" cy="204"/>
            </a:xfrm>
            <a:custGeom>
              <a:rect b="b" l="l" r="r" t="t"/>
              <a:pathLst>
                <a:path extrusionOk="0" h="15" w="19">
                  <a:moveTo>
                    <a:pt x="1" y="0"/>
                  </a:moveTo>
                  <a:lnTo>
                    <a:pt x="1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6"/>
            <p:cNvSpPr/>
            <p:nvPr/>
          </p:nvSpPr>
          <p:spPr>
            <a:xfrm>
              <a:off x="2704530" y="183388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6"/>
            <p:cNvSpPr/>
            <p:nvPr/>
          </p:nvSpPr>
          <p:spPr>
            <a:xfrm>
              <a:off x="2801976" y="1871403"/>
              <a:ext cx="109" cy="54"/>
            </a:xfrm>
            <a:custGeom>
              <a:rect b="b" l="l" r="r" t="t"/>
              <a:pathLst>
                <a:path extrusionOk="0" h="4" w="8">
                  <a:moveTo>
                    <a:pt x="7"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6"/>
            <p:cNvSpPr/>
            <p:nvPr/>
          </p:nvSpPr>
          <p:spPr>
            <a:xfrm>
              <a:off x="2822750" y="1866596"/>
              <a:ext cx="109" cy="109"/>
            </a:xfrm>
            <a:custGeom>
              <a:rect b="b" l="l" r="r" t="t"/>
              <a:pathLst>
                <a:path extrusionOk="0" h="8" w="8">
                  <a:moveTo>
                    <a:pt x="7"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6"/>
            <p:cNvSpPr/>
            <p:nvPr/>
          </p:nvSpPr>
          <p:spPr>
            <a:xfrm>
              <a:off x="2796178" y="187368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6"/>
            <p:cNvSpPr/>
            <p:nvPr/>
          </p:nvSpPr>
          <p:spPr>
            <a:xfrm>
              <a:off x="2795798" y="1873779"/>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6"/>
            <p:cNvSpPr/>
            <p:nvPr/>
          </p:nvSpPr>
          <p:spPr>
            <a:xfrm>
              <a:off x="2795459" y="187377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6"/>
            <p:cNvSpPr/>
            <p:nvPr/>
          </p:nvSpPr>
          <p:spPr>
            <a:xfrm>
              <a:off x="2796559" y="1873399"/>
              <a:ext cx="299" cy="149"/>
            </a:xfrm>
            <a:custGeom>
              <a:rect b="b" l="l" r="r" t="t"/>
              <a:pathLst>
                <a:path extrusionOk="0" h="11" w="22">
                  <a:moveTo>
                    <a:pt x="0" y="11"/>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6"/>
            <p:cNvSpPr/>
            <p:nvPr/>
          </p:nvSpPr>
          <p:spPr>
            <a:xfrm>
              <a:off x="2794984" y="1873724"/>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6"/>
            <p:cNvSpPr/>
            <p:nvPr/>
          </p:nvSpPr>
          <p:spPr>
            <a:xfrm>
              <a:off x="2796980" y="1873303"/>
              <a:ext cx="109" cy="54"/>
            </a:xfrm>
            <a:custGeom>
              <a:rect b="b" l="l" r="r" t="t"/>
              <a:pathLst>
                <a:path extrusionOk="0" h="4" w="8">
                  <a:moveTo>
                    <a:pt x="8"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6"/>
            <p:cNvSpPr/>
            <p:nvPr/>
          </p:nvSpPr>
          <p:spPr>
            <a:xfrm>
              <a:off x="2364237" y="1918829"/>
              <a:ext cx="109" cy="68"/>
            </a:xfrm>
            <a:custGeom>
              <a:rect b="b" l="l" r="r" t="t"/>
              <a:pathLst>
                <a:path extrusionOk="0" h="5" w="8">
                  <a:moveTo>
                    <a:pt x="1" y="4"/>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6"/>
            <p:cNvSpPr/>
            <p:nvPr/>
          </p:nvSpPr>
          <p:spPr>
            <a:xfrm>
              <a:off x="2364713" y="1918503"/>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6"/>
            <p:cNvSpPr/>
            <p:nvPr/>
          </p:nvSpPr>
          <p:spPr>
            <a:xfrm>
              <a:off x="2364102" y="1918978"/>
              <a:ext cx="109" cy="54"/>
            </a:xfrm>
            <a:custGeom>
              <a:rect b="b" l="l" r="r" t="t"/>
              <a:pathLst>
                <a:path extrusionOk="0" h="4" w="8">
                  <a:moveTo>
                    <a:pt x="0" y="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6"/>
            <p:cNvSpPr/>
            <p:nvPr/>
          </p:nvSpPr>
          <p:spPr>
            <a:xfrm>
              <a:off x="2364672" y="1918544"/>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6"/>
            <p:cNvSpPr/>
            <p:nvPr/>
          </p:nvSpPr>
          <p:spPr>
            <a:xfrm>
              <a:off x="2364523" y="1918693"/>
              <a:ext cx="14" cy="14"/>
            </a:xfrm>
            <a:custGeom>
              <a:rect b="b" l="l" r="r" t="t"/>
              <a:pathLst>
                <a:path extrusionOk="0" h="1"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6"/>
            <p:cNvSpPr/>
            <p:nvPr/>
          </p:nvSpPr>
          <p:spPr>
            <a:xfrm>
              <a:off x="2364387" y="1918734"/>
              <a:ext cx="54" cy="68"/>
            </a:xfrm>
            <a:custGeom>
              <a:rect b="b" l="l" r="r" t="t"/>
              <a:pathLst>
                <a:path extrusionOk="0" h="5" w="4">
                  <a:moveTo>
                    <a:pt x="0"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6"/>
            <p:cNvSpPr/>
            <p:nvPr/>
          </p:nvSpPr>
          <p:spPr>
            <a:xfrm>
              <a:off x="2363857" y="1919073"/>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6"/>
            <p:cNvSpPr/>
            <p:nvPr/>
          </p:nvSpPr>
          <p:spPr>
            <a:xfrm>
              <a:off x="2363341" y="1919358"/>
              <a:ext cx="204" cy="109"/>
            </a:xfrm>
            <a:custGeom>
              <a:rect b="b" l="l" r="r" t="t"/>
              <a:pathLst>
                <a:path extrusionOk="0" h="8" w="15">
                  <a:moveTo>
                    <a:pt x="0" y="8"/>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6"/>
            <p:cNvSpPr/>
            <p:nvPr/>
          </p:nvSpPr>
          <p:spPr>
            <a:xfrm>
              <a:off x="2363626" y="1919209"/>
              <a:ext cx="149" cy="68"/>
            </a:xfrm>
            <a:custGeom>
              <a:rect b="b" l="l" r="r" t="t"/>
              <a:pathLst>
                <a:path extrusionOk="0" h="5" w="11">
                  <a:moveTo>
                    <a:pt x="0" y="5"/>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6"/>
            <p:cNvSpPr/>
            <p:nvPr/>
          </p:nvSpPr>
          <p:spPr>
            <a:xfrm>
              <a:off x="2361766" y="1920024"/>
              <a:ext cx="394" cy="204"/>
            </a:xfrm>
            <a:custGeom>
              <a:rect b="b" l="l" r="r" t="t"/>
              <a:pathLst>
                <a:path extrusionOk="0" h="15" w="29">
                  <a:moveTo>
                    <a:pt x="1" y="15"/>
                  </a:move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6"/>
            <p:cNvSpPr/>
            <p:nvPr/>
          </p:nvSpPr>
          <p:spPr>
            <a:xfrm>
              <a:off x="2423463" y="1902672"/>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6"/>
            <p:cNvSpPr/>
            <p:nvPr/>
          </p:nvSpPr>
          <p:spPr>
            <a:xfrm>
              <a:off x="2364618" y="191859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6"/>
            <p:cNvSpPr/>
            <p:nvPr/>
          </p:nvSpPr>
          <p:spPr>
            <a:xfrm>
              <a:off x="2364767" y="191840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6"/>
            <p:cNvSpPr/>
            <p:nvPr/>
          </p:nvSpPr>
          <p:spPr>
            <a:xfrm>
              <a:off x="2437773" y="1917172"/>
              <a:ext cx="394" cy="774"/>
            </a:xfrm>
            <a:custGeom>
              <a:rect b="b" l="l" r="r" t="t"/>
              <a:pathLst>
                <a:path extrusionOk="0" h="57" w="29">
                  <a:moveTo>
                    <a:pt x="1" y="0"/>
                  </a:moveTo>
                  <a:lnTo>
                    <a:pt x="29"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6"/>
            <p:cNvSpPr/>
            <p:nvPr/>
          </p:nvSpPr>
          <p:spPr>
            <a:xfrm>
              <a:off x="2437203" y="1916032"/>
              <a:ext cx="448" cy="774"/>
            </a:xfrm>
            <a:custGeom>
              <a:rect b="b" l="l" r="r" t="t"/>
              <a:pathLst>
                <a:path extrusionOk="0" h="57" w="33">
                  <a:moveTo>
                    <a:pt x="1" y="0"/>
                  </a:moveTo>
                  <a:lnTo>
                    <a:pt x="32"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6"/>
            <p:cNvSpPr/>
            <p:nvPr/>
          </p:nvSpPr>
          <p:spPr>
            <a:xfrm>
              <a:off x="2436062" y="1913656"/>
              <a:ext cx="394" cy="774"/>
            </a:xfrm>
            <a:custGeom>
              <a:rect b="b" l="l" r="r" t="t"/>
              <a:pathLst>
                <a:path extrusionOk="0" h="57" w="29">
                  <a:moveTo>
                    <a:pt x="1" y="0"/>
                  </a:moveTo>
                  <a:lnTo>
                    <a:pt x="29" y="5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6"/>
            <p:cNvSpPr/>
            <p:nvPr/>
          </p:nvSpPr>
          <p:spPr>
            <a:xfrm>
              <a:off x="2436687" y="1914932"/>
              <a:ext cx="394" cy="733"/>
            </a:xfrm>
            <a:custGeom>
              <a:rect b="b" l="l" r="r" t="t"/>
              <a:pathLst>
                <a:path extrusionOk="0" h="54" w="29">
                  <a:moveTo>
                    <a:pt x="0" y="1"/>
                  </a:moveTo>
                  <a:lnTo>
                    <a:pt x="28" y="5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6"/>
            <p:cNvSpPr/>
            <p:nvPr/>
          </p:nvSpPr>
          <p:spPr>
            <a:xfrm>
              <a:off x="2461928" y="1715967"/>
              <a:ext cx="204" cy="109"/>
            </a:xfrm>
            <a:custGeom>
              <a:rect b="b" l="l" r="r" t="t"/>
              <a:pathLst>
                <a:path extrusionOk="0" h="8" w="15">
                  <a:moveTo>
                    <a:pt x="14"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6"/>
            <p:cNvSpPr/>
            <p:nvPr/>
          </p:nvSpPr>
          <p:spPr>
            <a:xfrm>
              <a:off x="2465159" y="1716823"/>
              <a:ext cx="244" cy="54"/>
            </a:xfrm>
            <a:custGeom>
              <a:rect b="b" l="l" r="r" t="t"/>
              <a:pathLst>
                <a:path extrusionOk="0" h="4" w="18">
                  <a:moveTo>
                    <a:pt x="18"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6"/>
            <p:cNvSpPr/>
            <p:nvPr/>
          </p:nvSpPr>
          <p:spPr>
            <a:xfrm>
              <a:off x="2462498" y="1716157"/>
              <a:ext cx="244" cy="109"/>
            </a:xfrm>
            <a:custGeom>
              <a:rect b="b" l="l" r="r" t="t"/>
              <a:pathLst>
                <a:path extrusionOk="0" h="8" w="18">
                  <a:moveTo>
                    <a:pt x="18"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6"/>
            <p:cNvSpPr/>
            <p:nvPr/>
          </p:nvSpPr>
          <p:spPr>
            <a:xfrm>
              <a:off x="2463733" y="1716538"/>
              <a:ext cx="299" cy="109"/>
            </a:xfrm>
            <a:custGeom>
              <a:rect b="b" l="l" r="r" t="t"/>
              <a:pathLst>
                <a:path extrusionOk="0" h="8" w="22">
                  <a:moveTo>
                    <a:pt x="2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6"/>
            <p:cNvSpPr/>
            <p:nvPr/>
          </p:nvSpPr>
          <p:spPr>
            <a:xfrm>
              <a:off x="2463109" y="1716388"/>
              <a:ext cx="258" cy="68"/>
            </a:xfrm>
            <a:custGeom>
              <a:rect b="b" l="l" r="r" t="t"/>
              <a:pathLst>
                <a:path extrusionOk="0" h="5" w="19">
                  <a:moveTo>
                    <a:pt x="1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6"/>
            <p:cNvSpPr/>
            <p:nvPr/>
          </p:nvSpPr>
          <p:spPr>
            <a:xfrm>
              <a:off x="2464399" y="1716728"/>
              <a:ext cx="299" cy="54"/>
            </a:xfrm>
            <a:custGeom>
              <a:rect b="b" l="l" r="r" t="t"/>
              <a:pathLst>
                <a:path extrusionOk="0" h="4" w="22">
                  <a:moveTo>
                    <a:pt x="2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6"/>
            <p:cNvSpPr/>
            <p:nvPr/>
          </p:nvSpPr>
          <p:spPr>
            <a:xfrm>
              <a:off x="2465919" y="1716959"/>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6"/>
            <p:cNvSpPr/>
            <p:nvPr/>
          </p:nvSpPr>
          <p:spPr>
            <a:xfrm>
              <a:off x="2374135" y="1744385"/>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6"/>
            <p:cNvSpPr/>
            <p:nvPr/>
          </p:nvSpPr>
          <p:spPr>
            <a:xfrm>
              <a:off x="2374135" y="174482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6"/>
            <p:cNvSpPr/>
            <p:nvPr/>
          </p:nvSpPr>
          <p:spPr>
            <a:xfrm>
              <a:off x="2402458" y="1807181"/>
              <a:ext cx="163" cy="204"/>
            </a:xfrm>
            <a:custGeom>
              <a:rect b="b" l="l" r="r" t="t"/>
              <a:pathLst>
                <a:path extrusionOk="0" h="15" w="12">
                  <a:moveTo>
                    <a:pt x="11"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6"/>
            <p:cNvSpPr/>
            <p:nvPr/>
          </p:nvSpPr>
          <p:spPr>
            <a:xfrm>
              <a:off x="2403218" y="1808186"/>
              <a:ext cx="109" cy="149"/>
            </a:xfrm>
            <a:custGeom>
              <a:rect b="b" l="l" r="r" t="t"/>
              <a:pathLst>
                <a:path extrusionOk="0" h="11" w="8">
                  <a:moveTo>
                    <a:pt x="8"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6"/>
            <p:cNvSpPr/>
            <p:nvPr/>
          </p:nvSpPr>
          <p:spPr>
            <a:xfrm>
              <a:off x="2403504" y="1808566"/>
              <a:ext cx="109" cy="109"/>
            </a:xfrm>
            <a:custGeom>
              <a:rect b="b" l="l" r="r" t="t"/>
              <a:pathLst>
                <a:path extrusionOk="0" h="8" w="8">
                  <a:moveTo>
                    <a:pt x="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6"/>
            <p:cNvSpPr/>
            <p:nvPr/>
          </p:nvSpPr>
          <p:spPr>
            <a:xfrm>
              <a:off x="2403789" y="1808892"/>
              <a:ext cx="109" cy="109"/>
            </a:xfrm>
            <a:custGeom>
              <a:rect b="b" l="l" r="r" t="t"/>
              <a:pathLst>
                <a:path extrusionOk="0" h="8" w="8">
                  <a:moveTo>
                    <a:pt x="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6"/>
            <p:cNvSpPr/>
            <p:nvPr/>
          </p:nvSpPr>
          <p:spPr>
            <a:xfrm>
              <a:off x="2404508" y="180965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6"/>
            <p:cNvSpPr/>
            <p:nvPr/>
          </p:nvSpPr>
          <p:spPr>
            <a:xfrm>
              <a:off x="2402703" y="1807520"/>
              <a:ext cx="109" cy="149"/>
            </a:xfrm>
            <a:custGeom>
              <a:rect b="b" l="l" r="r" t="t"/>
              <a:pathLst>
                <a:path extrusionOk="0" h="11" w="8">
                  <a:moveTo>
                    <a:pt x="7"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6"/>
            <p:cNvSpPr/>
            <p:nvPr/>
          </p:nvSpPr>
          <p:spPr>
            <a:xfrm>
              <a:off x="2402933" y="1807901"/>
              <a:ext cx="109" cy="149"/>
            </a:xfrm>
            <a:custGeom>
              <a:rect b="b" l="l" r="r" t="t"/>
              <a:pathLst>
                <a:path extrusionOk="0" h="11" w="8">
                  <a:moveTo>
                    <a:pt x="8"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6"/>
            <p:cNvSpPr/>
            <p:nvPr/>
          </p:nvSpPr>
          <p:spPr>
            <a:xfrm>
              <a:off x="2404128" y="1809272"/>
              <a:ext cx="54" cy="68"/>
            </a:xfrm>
            <a:custGeom>
              <a:rect b="b" l="l" r="r" t="t"/>
              <a:pathLst>
                <a:path extrusionOk="0" h="5" w="4">
                  <a:moveTo>
                    <a:pt x="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6"/>
            <p:cNvSpPr/>
            <p:nvPr/>
          </p:nvSpPr>
          <p:spPr>
            <a:xfrm>
              <a:off x="2378697" y="1753468"/>
              <a:ext cx="204" cy="299"/>
            </a:xfrm>
            <a:custGeom>
              <a:rect b="b" l="l" r="r" t="t"/>
              <a:pathLst>
                <a:path extrusionOk="0" h="22" w="15">
                  <a:moveTo>
                    <a:pt x="14" y="2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6"/>
            <p:cNvSpPr/>
            <p:nvPr/>
          </p:nvSpPr>
          <p:spPr>
            <a:xfrm>
              <a:off x="2378032" y="1752233"/>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6"/>
            <p:cNvSpPr/>
            <p:nvPr/>
          </p:nvSpPr>
          <p:spPr>
            <a:xfrm>
              <a:off x="2402268" y="1806896"/>
              <a:ext cx="109" cy="204"/>
            </a:xfrm>
            <a:custGeom>
              <a:rect b="b" l="l" r="r" t="t"/>
              <a:pathLst>
                <a:path extrusionOk="0" h="15" w="8">
                  <a:moveTo>
                    <a:pt x="8"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6"/>
            <p:cNvSpPr/>
            <p:nvPr/>
          </p:nvSpPr>
          <p:spPr>
            <a:xfrm>
              <a:off x="2449043" y="1751187"/>
              <a:ext cx="299" cy="68"/>
            </a:xfrm>
            <a:custGeom>
              <a:rect b="b" l="l" r="r" t="t"/>
              <a:pathLst>
                <a:path extrusionOk="0" h="5" w="22">
                  <a:moveTo>
                    <a:pt x="2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6"/>
            <p:cNvSpPr/>
            <p:nvPr/>
          </p:nvSpPr>
          <p:spPr>
            <a:xfrm>
              <a:off x="2452559" y="1750088"/>
              <a:ext cx="54" cy="68"/>
            </a:xfrm>
            <a:custGeom>
              <a:rect b="b" l="l" r="r" t="t"/>
              <a:pathLst>
                <a:path extrusionOk="0" h="5" w="4">
                  <a:moveTo>
                    <a:pt x="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6"/>
            <p:cNvSpPr/>
            <p:nvPr/>
          </p:nvSpPr>
          <p:spPr>
            <a:xfrm>
              <a:off x="2448418" y="1751242"/>
              <a:ext cx="299" cy="14"/>
            </a:xfrm>
            <a:custGeom>
              <a:rect b="b" l="l" r="r" t="t"/>
              <a:pathLst>
                <a:path extrusionOk="0" h="1" w="22">
                  <a:moveTo>
                    <a:pt x="22"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6"/>
            <p:cNvSpPr/>
            <p:nvPr/>
          </p:nvSpPr>
          <p:spPr>
            <a:xfrm>
              <a:off x="2451419" y="1750712"/>
              <a:ext cx="149" cy="54"/>
            </a:xfrm>
            <a:custGeom>
              <a:rect b="b" l="l" r="r" t="t"/>
              <a:pathLst>
                <a:path extrusionOk="0" h="4" w="11">
                  <a:moveTo>
                    <a:pt x="11"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6"/>
            <p:cNvSpPr/>
            <p:nvPr/>
          </p:nvSpPr>
          <p:spPr>
            <a:xfrm>
              <a:off x="2451038" y="1750807"/>
              <a:ext cx="204" cy="54"/>
            </a:xfrm>
            <a:custGeom>
              <a:rect b="b" l="l" r="r" t="t"/>
              <a:pathLst>
                <a:path extrusionOk="0" h="4" w="15">
                  <a:moveTo>
                    <a:pt x="1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6"/>
            <p:cNvSpPr/>
            <p:nvPr/>
          </p:nvSpPr>
          <p:spPr>
            <a:xfrm>
              <a:off x="2452179" y="1750332"/>
              <a:ext cx="109" cy="54"/>
            </a:xfrm>
            <a:custGeom>
              <a:rect b="b" l="l" r="r" t="t"/>
              <a:pathLst>
                <a:path extrusionOk="0" h="4"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6"/>
            <p:cNvSpPr/>
            <p:nvPr/>
          </p:nvSpPr>
          <p:spPr>
            <a:xfrm>
              <a:off x="2447658" y="1751282"/>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6"/>
            <p:cNvSpPr/>
            <p:nvPr/>
          </p:nvSpPr>
          <p:spPr>
            <a:xfrm>
              <a:off x="2446857" y="1751337"/>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6"/>
            <p:cNvSpPr/>
            <p:nvPr/>
          </p:nvSpPr>
          <p:spPr>
            <a:xfrm>
              <a:off x="2500610" y="1758886"/>
              <a:ext cx="14" cy="204"/>
            </a:xfrm>
            <a:custGeom>
              <a:rect b="b" l="l" r="r" t="t"/>
              <a:pathLst>
                <a:path extrusionOk="0" h="15" w="1">
                  <a:moveTo>
                    <a:pt x="1"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6"/>
            <p:cNvSpPr/>
            <p:nvPr/>
          </p:nvSpPr>
          <p:spPr>
            <a:xfrm>
              <a:off x="2450658" y="1750902"/>
              <a:ext cx="204" cy="54"/>
            </a:xfrm>
            <a:custGeom>
              <a:rect b="b" l="l" r="r" t="t"/>
              <a:pathLst>
                <a:path extrusionOk="0" h="4" w="15">
                  <a:moveTo>
                    <a:pt x="1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6"/>
            <p:cNvSpPr/>
            <p:nvPr/>
          </p:nvSpPr>
          <p:spPr>
            <a:xfrm>
              <a:off x="2451989" y="1750481"/>
              <a:ext cx="109" cy="54"/>
            </a:xfrm>
            <a:custGeom>
              <a:rect b="b" l="l" r="r" t="t"/>
              <a:pathLst>
                <a:path extrusionOk="0" h="4" w="8">
                  <a:moveTo>
                    <a:pt x="7"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6"/>
            <p:cNvSpPr/>
            <p:nvPr/>
          </p:nvSpPr>
          <p:spPr>
            <a:xfrm>
              <a:off x="2449654" y="1751092"/>
              <a:ext cx="258" cy="68"/>
            </a:xfrm>
            <a:custGeom>
              <a:rect b="b" l="l" r="r" t="t"/>
              <a:pathLst>
                <a:path extrusionOk="0" h="5" w="19">
                  <a:moveTo>
                    <a:pt x="18"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6"/>
            <p:cNvSpPr/>
            <p:nvPr/>
          </p:nvSpPr>
          <p:spPr>
            <a:xfrm>
              <a:off x="2500664" y="1759266"/>
              <a:ext cx="14" cy="258"/>
            </a:xfrm>
            <a:custGeom>
              <a:rect b="b" l="l" r="r" t="t"/>
              <a:pathLst>
                <a:path extrusionOk="0" h="19" w="1">
                  <a:moveTo>
                    <a:pt x="0"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6"/>
            <p:cNvSpPr/>
            <p:nvPr/>
          </p:nvSpPr>
          <p:spPr>
            <a:xfrm>
              <a:off x="2500800" y="1760787"/>
              <a:ext cx="14" cy="299"/>
            </a:xfrm>
            <a:custGeom>
              <a:rect b="b" l="l" r="r" t="t"/>
              <a:pathLst>
                <a:path extrusionOk="0" h="22" w="1">
                  <a:moveTo>
                    <a:pt x="1"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6"/>
            <p:cNvSpPr/>
            <p:nvPr/>
          </p:nvSpPr>
          <p:spPr>
            <a:xfrm>
              <a:off x="2500759" y="1760216"/>
              <a:ext cx="14" cy="353"/>
            </a:xfrm>
            <a:custGeom>
              <a:rect b="b" l="l" r="r" t="t"/>
              <a:pathLst>
                <a:path extrusionOk="0" h="26" w="1">
                  <a:moveTo>
                    <a:pt x="0"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6"/>
            <p:cNvSpPr/>
            <p:nvPr/>
          </p:nvSpPr>
          <p:spPr>
            <a:xfrm>
              <a:off x="2451704" y="1750576"/>
              <a:ext cx="149" cy="95"/>
            </a:xfrm>
            <a:custGeom>
              <a:rect b="b" l="l" r="r" t="t"/>
              <a:pathLst>
                <a:path extrusionOk="0" h="7" w="11">
                  <a:moveTo>
                    <a:pt x="1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6"/>
            <p:cNvSpPr/>
            <p:nvPr/>
          </p:nvSpPr>
          <p:spPr>
            <a:xfrm>
              <a:off x="2450183" y="1750997"/>
              <a:ext cx="204" cy="54"/>
            </a:xfrm>
            <a:custGeom>
              <a:rect b="b" l="l" r="r" t="t"/>
              <a:pathLst>
                <a:path extrusionOk="0" h="4" w="15">
                  <a:moveTo>
                    <a:pt x="1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6"/>
            <p:cNvSpPr/>
            <p:nvPr/>
          </p:nvSpPr>
          <p:spPr>
            <a:xfrm>
              <a:off x="2452695" y="1749952"/>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6"/>
            <p:cNvSpPr/>
            <p:nvPr/>
          </p:nvSpPr>
          <p:spPr>
            <a:xfrm>
              <a:off x="2501044" y="1763312"/>
              <a:ext cx="54" cy="339"/>
            </a:xfrm>
            <a:custGeom>
              <a:rect b="b" l="l" r="r" t="t"/>
              <a:pathLst>
                <a:path extrusionOk="0" h="25" w="4">
                  <a:moveTo>
                    <a:pt x="4"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6"/>
            <p:cNvSpPr/>
            <p:nvPr/>
          </p:nvSpPr>
          <p:spPr>
            <a:xfrm>
              <a:off x="2501275" y="1764683"/>
              <a:ext cx="68" cy="299"/>
            </a:xfrm>
            <a:custGeom>
              <a:rect b="b" l="l" r="r" t="t"/>
              <a:pathLst>
                <a:path extrusionOk="0" h="22" w="5">
                  <a:moveTo>
                    <a:pt x="4"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6"/>
            <p:cNvSpPr/>
            <p:nvPr/>
          </p:nvSpPr>
          <p:spPr>
            <a:xfrm>
              <a:off x="2501180" y="1763977"/>
              <a:ext cx="68" cy="339"/>
            </a:xfrm>
            <a:custGeom>
              <a:rect b="b" l="l" r="r" t="t"/>
              <a:pathLst>
                <a:path extrusionOk="0" h="25" w="5">
                  <a:moveTo>
                    <a:pt x="4"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6"/>
            <p:cNvSpPr/>
            <p:nvPr/>
          </p:nvSpPr>
          <p:spPr>
            <a:xfrm>
              <a:off x="2452369" y="1750237"/>
              <a:ext cx="109" cy="54"/>
            </a:xfrm>
            <a:custGeom>
              <a:rect b="b" l="l" r="r" t="t"/>
              <a:pathLst>
                <a:path extrusionOk="0" h="4"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6"/>
            <p:cNvSpPr/>
            <p:nvPr/>
          </p:nvSpPr>
          <p:spPr>
            <a:xfrm>
              <a:off x="2501425" y="1765403"/>
              <a:ext cx="54" cy="244"/>
            </a:xfrm>
            <a:custGeom>
              <a:rect b="b" l="l" r="r" t="t"/>
              <a:pathLst>
                <a:path extrusionOk="0" h="18" w="4">
                  <a:moveTo>
                    <a:pt x="4"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6"/>
            <p:cNvSpPr/>
            <p:nvPr/>
          </p:nvSpPr>
          <p:spPr>
            <a:xfrm>
              <a:off x="2500800" y="1761357"/>
              <a:ext cx="68" cy="353"/>
            </a:xfrm>
            <a:custGeom>
              <a:rect b="b" l="l" r="r" t="t"/>
              <a:pathLst>
                <a:path extrusionOk="0" h="26" w="5">
                  <a:moveTo>
                    <a:pt x="4"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6"/>
            <p:cNvSpPr/>
            <p:nvPr/>
          </p:nvSpPr>
          <p:spPr>
            <a:xfrm>
              <a:off x="2500895" y="1761982"/>
              <a:ext cx="68" cy="339"/>
            </a:xfrm>
            <a:custGeom>
              <a:rect b="b" l="l" r="r" t="t"/>
              <a:pathLst>
                <a:path extrusionOk="0" h="25" w="5">
                  <a:moveTo>
                    <a:pt x="4"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6"/>
            <p:cNvSpPr/>
            <p:nvPr/>
          </p:nvSpPr>
          <p:spPr>
            <a:xfrm>
              <a:off x="2500949" y="1762647"/>
              <a:ext cx="54" cy="339"/>
            </a:xfrm>
            <a:custGeom>
              <a:rect b="b" l="l" r="r" t="t"/>
              <a:pathLst>
                <a:path extrusionOk="0" h="25" w="4">
                  <a:moveTo>
                    <a:pt x="4"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6"/>
            <p:cNvSpPr/>
            <p:nvPr/>
          </p:nvSpPr>
          <p:spPr>
            <a:xfrm>
              <a:off x="2501615" y="1766258"/>
              <a:ext cx="54" cy="204"/>
            </a:xfrm>
            <a:custGeom>
              <a:rect b="b" l="l" r="r" t="t"/>
              <a:pathLst>
                <a:path extrusionOk="0" h="15" w="4">
                  <a:moveTo>
                    <a:pt x="4"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6"/>
            <p:cNvSpPr/>
            <p:nvPr/>
          </p:nvSpPr>
          <p:spPr>
            <a:xfrm>
              <a:off x="2571159" y="1710115"/>
              <a:ext cx="54" cy="163"/>
            </a:xfrm>
            <a:custGeom>
              <a:rect b="b" l="l" r="r" t="t"/>
              <a:pathLst>
                <a:path extrusionOk="0" h="12" w="4">
                  <a:moveTo>
                    <a:pt x="0"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6"/>
            <p:cNvSpPr/>
            <p:nvPr/>
          </p:nvSpPr>
          <p:spPr>
            <a:xfrm>
              <a:off x="2571960" y="1708839"/>
              <a:ext cx="109" cy="109"/>
            </a:xfrm>
            <a:custGeom>
              <a:rect b="b" l="l" r="r" t="t"/>
              <a:pathLst>
                <a:path extrusionOk="0" h="8" w="8">
                  <a:moveTo>
                    <a:pt x="1" y="7"/>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6"/>
            <p:cNvSpPr/>
            <p:nvPr/>
          </p:nvSpPr>
          <p:spPr>
            <a:xfrm>
              <a:off x="2572340" y="1708500"/>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6"/>
            <p:cNvSpPr/>
            <p:nvPr/>
          </p:nvSpPr>
          <p:spPr>
            <a:xfrm>
              <a:off x="2572245" y="1708595"/>
              <a:ext cx="68" cy="68"/>
            </a:xfrm>
            <a:custGeom>
              <a:rect b="b" l="l" r="r" t="t"/>
              <a:pathLst>
                <a:path extrusionOk="0" h="5" w="5">
                  <a:moveTo>
                    <a:pt x="1"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6"/>
            <p:cNvSpPr/>
            <p:nvPr/>
          </p:nvSpPr>
          <p:spPr>
            <a:xfrm>
              <a:off x="2571539" y="1709505"/>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6"/>
            <p:cNvSpPr/>
            <p:nvPr/>
          </p:nvSpPr>
          <p:spPr>
            <a:xfrm>
              <a:off x="2571729" y="1709219"/>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6"/>
            <p:cNvSpPr/>
            <p:nvPr/>
          </p:nvSpPr>
          <p:spPr>
            <a:xfrm>
              <a:off x="2571349" y="1709790"/>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6"/>
            <p:cNvSpPr/>
            <p:nvPr/>
          </p:nvSpPr>
          <p:spPr>
            <a:xfrm>
              <a:off x="2572109" y="1708690"/>
              <a:ext cx="54" cy="68"/>
            </a:xfrm>
            <a:custGeom>
              <a:rect b="b" l="l" r="r" t="t"/>
              <a:pathLst>
                <a:path extrusionOk="0" h="5" w="4">
                  <a:moveTo>
                    <a:pt x="0"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6"/>
            <p:cNvSpPr/>
            <p:nvPr/>
          </p:nvSpPr>
          <p:spPr>
            <a:xfrm>
              <a:off x="2570968" y="1710550"/>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6"/>
            <p:cNvSpPr/>
            <p:nvPr/>
          </p:nvSpPr>
          <p:spPr>
            <a:xfrm>
              <a:off x="2641218" y="170617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6"/>
            <p:cNvSpPr/>
            <p:nvPr/>
          </p:nvSpPr>
          <p:spPr>
            <a:xfrm>
              <a:off x="2572584" y="1708364"/>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6"/>
            <p:cNvSpPr/>
            <p:nvPr/>
          </p:nvSpPr>
          <p:spPr>
            <a:xfrm>
              <a:off x="2641829" y="1706178"/>
              <a:ext cx="204" cy="14"/>
            </a:xfrm>
            <a:custGeom>
              <a:rect b="b" l="l" r="r" t="t"/>
              <a:pathLst>
                <a:path extrusionOk="0" h="1" w="15">
                  <a:moveTo>
                    <a:pt x="1" y="0"/>
                  </a:moveTo>
                  <a:lnTo>
                    <a:pt x="1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6"/>
            <p:cNvSpPr/>
            <p:nvPr/>
          </p:nvSpPr>
          <p:spPr>
            <a:xfrm>
              <a:off x="2571824" y="1709029"/>
              <a:ext cx="109" cy="109"/>
            </a:xfrm>
            <a:custGeom>
              <a:rect b="b" l="l" r="r" t="t"/>
              <a:pathLst>
                <a:path extrusionOk="0" h="8" w="8">
                  <a:moveTo>
                    <a:pt x="0" y="7"/>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6"/>
            <p:cNvSpPr/>
            <p:nvPr/>
          </p:nvSpPr>
          <p:spPr>
            <a:xfrm>
              <a:off x="2642305" y="1706219"/>
              <a:ext cx="258" cy="68"/>
            </a:xfrm>
            <a:custGeom>
              <a:rect b="b" l="l" r="r" t="t"/>
              <a:pathLst>
                <a:path extrusionOk="0" h="5" w="19">
                  <a:moveTo>
                    <a:pt x="1" y="1"/>
                  </a:moveTo>
                  <a:lnTo>
                    <a:pt x="1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6"/>
            <p:cNvSpPr/>
            <p:nvPr/>
          </p:nvSpPr>
          <p:spPr>
            <a:xfrm>
              <a:off x="2572489" y="1708459"/>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6"/>
            <p:cNvSpPr/>
            <p:nvPr/>
          </p:nvSpPr>
          <p:spPr>
            <a:xfrm>
              <a:off x="2506177" y="1694053"/>
              <a:ext cx="244" cy="299"/>
            </a:xfrm>
            <a:custGeom>
              <a:rect b="b" l="l" r="r" t="t"/>
              <a:pathLst>
                <a:path extrusionOk="0" h="22" w="18">
                  <a:moveTo>
                    <a:pt x="0" y="1"/>
                  </a:moveTo>
                  <a:lnTo>
                    <a:pt x="18"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6"/>
            <p:cNvSpPr/>
            <p:nvPr/>
          </p:nvSpPr>
          <p:spPr>
            <a:xfrm>
              <a:off x="2504602" y="1692152"/>
              <a:ext cx="299" cy="339"/>
            </a:xfrm>
            <a:custGeom>
              <a:rect b="b" l="l" r="r" t="t"/>
              <a:pathLst>
                <a:path extrusionOk="0" h="25" w="22">
                  <a:moveTo>
                    <a:pt x="1" y="0"/>
                  </a:moveTo>
                  <a:lnTo>
                    <a:pt x="22"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6"/>
            <p:cNvSpPr/>
            <p:nvPr/>
          </p:nvSpPr>
          <p:spPr>
            <a:xfrm>
              <a:off x="2505172" y="1692818"/>
              <a:ext cx="299" cy="339"/>
            </a:xfrm>
            <a:custGeom>
              <a:rect b="b" l="l" r="r" t="t"/>
              <a:pathLst>
                <a:path extrusionOk="0" h="25" w="22">
                  <a:moveTo>
                    <a:pt x="1" y="0"/>
                  </a:moveTo>
                  <a:lnTo>
                    <a:pt x="22"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6"/>
            <p:cNvSpPr/>
            <p:nvPr/>
          </p:nvSpPr>
          <p:spPr>
            <a:xfrm>
              <a:off x="2503325" y="1690768"/>
              <a:ext cx="339" cy="353"/>
            </a:xfrm>
            <a:custGeom>
              <a:rect b="b" l="l" r="r" t="t"/>
              <a:pathLst>
                <a:path extrusionOk="0" h="26" w="25">
                  <a:moveTo>
                    <a:pt x="0" y="1"/>
                  </a:moveTo>
                  <a:lnTo>
                    <a:pt x="25"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6"/>
            <p:cNvSpPr/>
            <p:nvPr/>
          </p:nvSpPr>
          <p:spPr>
            <a:xfrm>
              <a:off x="2568497" y="1712166"/>
              <a:ext cx="244" cy="54"/>
            </a:xfrm>
            <a:custGeom>
              <a:rect b="b" l="l" r="r" t="t"/>
              <a:pathLst>
                <a:path extrusionOk="0" h="4" w="18">
                  <a:moveTo>
                    <a:pt x="0" y="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6"/>
            <p:cNvSpPr/>
            <p:nvPr/>
          </p:nvSpPr>
          <p:spPr>
            <a:xfrm>
              <a:off x="2567778" y="1712356"/>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6"/>
            <p:cNvSpPr/>
            <p:nvPr/>
          </p:nvSpPr>
          <p:spPr>
            <a:xfrm>
              <a:off x="2515260" y="1694529"/>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6"/>
            <p:cNvSpPr/>
            <p:nvPr/>
          </p:nvSpPr>
          <p:spPr>
            <a:xfrm>
              <a:off x="2514690" y="1694624"/>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6"/>
            <p:cNvSpPr/>
            <p:nvPr/>
          </p:nvSpPr>
          <p:spPr>
            <a:xfrm>
              <a:off x="2514119" y="1694678"/>
              <a:ext cx="149" cy="0"/>
            </a:xfrm>
            <a:custGeom>
              <a:rect b="b" l="l" r="r" t="t"/>
              <a:pathLst>
                <a:path extrusionOk="0" h="0"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6"/>
            <p:cNvSpPr/>
            <p:nvPr/>
          </p:nvSpPr>
          <p:spPr>
            <a:xfrm>
              <a:off x="2499374" y="1686830"/>
              <a:ext cx="299" cy="299"/>
            </a:xfrm>
            <a:custGeom>
              <a:rect b="b" l="l" r="r" t="t"/>
              <a:pathLst>
                <a:path extrusionOk="0" h="22" w="22">
                  <a:moveTo>
                    <a:pt x="1" y="0"/>
                  </a:moveTo>
                  <a:lnTo>
                    <a:pt x="22"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6"/>
            <p:cNvSpPr/>
            <p:nvPr/>
          </p:nvSpPr>
          <p:spPr>
            <a:xfrm>
              <a:off x="2505742" y="1693483"/>
              <a:ext cx="258" cy="299"/>
            </a:xfrm>
            <a:custGeom>
              <a:rect b="b" l="l" r="r" t="t"/>
              <a:pathLst>
                <a:path extrusionOk="0" h="22" w="19">
                  <a:moveTo>
                    <a:pt x="1" y="0"/>
                  </a:moveTo>
                  <a:lnTo>
                    <a:pt x="18"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6"/>
            <p:cNvSpPr/>
            <p:nvPr/>
          </p:nvSpPr>
          <p:spPr>
            <a:xfrm>
              <a:off x="2498804" y="1686301"/>
              <a:ext cx="258" cy="258"/>
            </a:xfrm>
            <a:custGeom>
              <a:rect b="b" l="l" r="r" t="t"/>
              <a:pathLst>
                <a:path extrusionOk="0" h="19" w="19">
                  <a:moveTo>
                    <a:pt x="1" y="1"/>
                  </a:moveTo>
                  <a:lnTo>
                    <a:pt x="1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6"/>
            <p:cNvSpPr/>
            <p:nvPr/>
          </p:nvSpPr>
          <p:spPr>
            <a:xfrm>
              <a:off x="2501329" y="1688677"/>
              <a:ext cx="339" cy="353"/>
            </a:xfrm>
            <a:custGeom>
              <a:rect b="b" l="l" r="r" t="t"/>
              <a:pathLst>
                <a:path extrusionOk="0" h="26" w="25">
                  <a:moveTo>
                    <a:pt x="0" y="1"/>
                  </a:moveTo>
                  <a:lnTo>
                    <a:pt x="25"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6"/>
            <p:cNvSpPr/>
            <p:nvPr/>
          </p:nvSpPr>
          <p:spPr>
            <a:xfrm>
              <a:off x="2501995" y="1689342"/>
              <a:ext cx="339" cy="353"/>
            </a:xfrm>
            <a:custGeom>
              <a:rect b="b" l="l" r="r" t="t"/>
              <a:pathLst>
                <a:path extrusionOk="0" h="26" w="25">
                  <a:moveTo>
                    <a:pt x="0" y="1"/>
                  </a:moveTo>
                  <a:lnTo>
                    <a:pt x="25"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6"/>
            <p:cNvSpPr/>
            <p:nvPr/>
          </p:nvSpPr>
          <p:spPr>
            <a:xfrm>
              <a:off x="2500664" y="1688011"/>
              <a:ext cx="299" cy="299"/>
            </a:xfrm>
            <a:custGeom>
              <a:rect b="b" l="l" r="r" t="t"/>
              <a:pathLst>
                <a:path extrusionOk="0" h="22" w="22">
                  <a:moveTo>
                    <a:pt x="0" y="1"/>
                  </a:moveTo>
                  <a:lnTo>
                    <a:pt x="2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6"/>
            <p:cNvSpPr/>
            <p:nvPr/>
          </p:nvSpPr>
          <p:spPr>
            <a:xfrm>
              <a:off x="2506937" y="1695153"/>
              <a:ext cx="149" cy="204"/>
            </a:xfrm>
            <a:custGeom>
              <a:rect b="b" l="l" r="r" t="t"/>
              <a:pathLst>
                <a:path extrusionOk="0" h="15" w="11">
                  <a:moveTo>
                    <a:pt x="0" y="0"/>
                  </a:moveTo>
                  <a:lnTo>
                    <a:pt x="1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6"/>
            <p:cNvSpPr/>
            <p:nvPr/>
          </p:nvSpPr>
          <p:spPr>
            <a:xfrm>
              <a:off x="2503991" y="1691487"/>
              <a:ext cx="299" cy="339"/>
            </a:xfrm>
            <a:custGeom>
              <a:rect b="b" l="l" r="r" t="t"/>
              <a:pathLst>
                <a:path extrusionOk="0" h="25" w="22">
                  <a:moveTo>
                    <a:pt x="0" y="0"/>
                  </a:moveTo>
                  <a:lnTo>
                    <a:pt x="2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6"/>
            <p:cNvSpPr/>
            <p:nvPr/>
          </p:nvSpPr>
          <p:spPr>
            <a:xfrm>
              <a:off x="2506598" y="1694624"/>
              <a:ext cx="204" cy="258"/>
            </a:xfrm>
            <a:custGeom>
              <a:rect b="b" l="l" r="r" t="t"/>
              <a:pathLst>
                <a:path extrusionOk="0" h="19" w="15">
                  <a:moveTo>
                    <a:pt x="1" y="1"/>
                  </a:moveTo>
                  <a:lnTo>
                    <a:pt x="15"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6"/>
            <p:cNvSpPr/>
            <p:nvPr/>
          </p:nvSpPr>
          <p:spPr>
            <a:xfrm>
              <a:off x="2515640" y="1694529"/>
              <a:ext cx="299" cy="14"/>
            </a:xfrm>
            <a:custGeom>
              <a:rect b="b" l="l" r="r" t="t"/>
              <a:pathLst>
                <a:path extrusionOk="0" h="1" w="22">
                  <a:moveTo>
                    <a:pt x="0" y="1"/>
                  </a:moveTo>
                  <a:lnTo>
                    <a:pt x="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6"/>
            <p:cNvSpPr/>
            <p:nvPr/>
          </p:nvSpPr>
          <p:spPr>
            <a:xfrm>
              <a:off x="2512640" y="1694909"/>
              <a:ext cx="258" cy="68"/>
            </a:xfrm>
            <a:custGeom>
              <a:rect b="b" l="l" r="r" t="t"/>
              <a:pathLst>
                <a:path extrusionOk="0" h="5" w="19">
                  <a:moveTo>
                    <a:pt x="1" y="4"/>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6"/>
            <p:cNvSpPr/>
            <p:nvPr/>
          </p:nvSpPr>
          <p:spPr>
            <a:xfrm>
              <a:off x="2499999" y="1687400"/>
              <a:ext cx="299" cy="299"/>
            </a:xfrm>
            <a:custGeom>
              <a:rect b="b" l="l" r="r" t="t"/>
              <a:pathLst>
                <a:path extrusionOk="0" h="22" w="22">
                  <a:moveTo>
                    <a:pt x="0" y="0"/>
                  </a:moveTo>
                  <a:lnTo>
                    <a:pt x="21"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6"/>
            <p:cNvSpPr/>
            <p:nvPr/>
          </p:nvSpPr>
          <p:spPr>
            <a:xfrm>
              <a:off x="2513400" y="1694773"/>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6"/>
            <p:cNvSpPr/>
            <p:nvPr/>
          </p:nvSpPr>
          <p:spPr>
            <a:xfrm>
              <a:off x="2566963" y="1712546"/>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6"/>
            <p:cNvSpPr/>
            <p:nvPr/>
          </p:nvSpPr>
          <p:spPr>
            <a:xfrm>
              <a:off x="2502660" y="1690062"/>
              <a:ext cx="339" cy="339"/>
            </a:xfrm>
            <a:custGeom>
              <a:rect b="b" l="l" r="r" t="t"/>
              <a:pathLst>
                <a:path extrusionOk="0" h="25" w="25">
                  <a:moveTo>
                    <a:pt x="0" y="0"/>
                  </a:moveTo>
                  <a:lnTo>
                    <a:pt x="25"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6"/>
            <p:cNvSpPr/>
            <p:nvPr/>
          </p:nvSpPr>
          <p:spPr>
            <a:xfrm>
              <a:off x="2690844" y="1643097"/>
              <a:ext cx="339" cy="489"/>
            </a:xfrm>
            <a:custGeom>
              <a:rect b="b" l="l" r="r" t="t"/>
              <a:pathLst>
                <a:path extrusionOk="0" h="36" w="25">
                  <a:moveTo>
                    <a:pt x="25" y="1"/>
                  </a:moveTo>
                  <a:lnTo>
                    <a:pt x="0" y="36"/>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6"/>
            <p:cNvSpPr/>
            <p:nvPr/>
          </p:nvSpPr>
          <p:spPr>
            <a:xfrm>
              <a:off x="2691319" y="1642622"/>
              <a:ext cx="244" cy="353"/>
            </a:xfrm>
            <a:custGeom>
              <a:rect b="b" l="l" r="r" t="t"/>
              <a:pathLst>
                <a:path extrusionOk="0" h="26" w="18">
                  <a:moveTo>
                    <a:pt x="18" y="1"/>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6"/>
            <p:cNvSpPr/>
            <p:nvPr/>
          </p:nvSpPr>
          <p:spPr>
            <a:xfrm>
              <a:off x="2438968" y="1708269"/>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6"/>
            <p:cNvSpPr/>
            <p:nvPr/>
          </p:nvSpPr>
          <p:spPr>
            <a:xfrm>
              <a:off x="2438873" y="1708554"/>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6"/>
            <p:cNvSpPr/>
            <p:nvPr/>
          </p:nvSpPr>
          <p:spPr>
            <a:xfrm>
              <a:off x="2438683" y="1709545"/>
              <a:ext cx="14" cy="163"/>
            </a:xfrm>
            <a:custGeom>
              <a:rect b="b" l="l" r="r" t="t"/>
              <a:pathLst>
                <a:path extrusionOk="0" h="12" w="1">
                  <a:moveTo>
                    <a:pt x="0"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6"/>
            <p:cNvSpPr/>
            <p:nvPr/>
          </p:nvSpPr>
          <p:spPr>
            <a:xfrm>
              <a:off x="2698353" y="1642147"/>
              <a:ext cx="54" cy="109"/>
            </a:xfrm>
            <a:custGeom>
              <a:rect b="b" l="l" r="r" t="t"/>
              <a:pathLst>
                <a:path extrusionOk="0" h="8" w="4">
                  <a:moveTo>
                    <a:pt x="0"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6"/>
            <p:cNvSpPr/>
            <p:nvPr/>
          </p:nvSpPr>
          <p:spPr>
            <a:xfrm>
              <a:off x="2901553" y="1635249"/>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6"/>
            <p:cNvSpPr/>
            <p:nvPr/>
          </p:nvSpPr>
          <p:spPr>
            <a:xfrm>
              <a:off x="2902355" y="163515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6"/>
            <p:cNvSpPr/>
            <p:nvPr/>
          </p:nvSpPr>
          <p:spPr>
            <a:xfrm>
              <a:off x="2699059" y="1641440"/>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6"/>
            <p:cNvSpPr/>
            <p:nvPr/>
          </p:nvSpPr>
          <p:spPr>
            <a:xfrm>
              <a:off x="2698869" y="1641576"/>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2698678" y="1641726"/>
              <a:ext cx="68" cy="109"/>
            </a:xfrm>
            <a:custGeom>
              <a:rect b="b" l="l" r="r" t="t"/>
              <a:pathLst>
                <a:path extrusionOk="0" h="8" w="5">
                  <a:moveTo>
                    <a:pt x="1"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2698543" y="1641916"/>
              <a:ext cx="54" cy="54"/>
            </a:xfrm>
            <a:custGeom>
              <a:rect b="b" l="l" r="r" t="t"/>
              <a:pathLst>
                <a:path extrusionOk="0" h="4" w="4">
                  <a:moveTo>
                    <a:pt x="0" y="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2700348" y="1640870"/>
              <a:ext cx="54" cy="14"/>
            </a:xfrm>
            <a:custGeom>
              <a:rect b="b" l="l" r="r" t="t"/>
              <a:pathLst>
                <a:path extrusionOk="0" h="1" w="4">
                  <a:moveTo>
                    <a:pt x="0"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2699629" y="1641155"/>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2698448" y="1642051"/>
              <a:ext cx="54" cy="68"/>
            </a:xfrm>
            <a:custGeom>
              <a:rect b="b" l="l" r="r" t="t"/>
              <a:pathLst>
                <a:path extrusionOk="0" h="5" w="4">
                  <a:moveTo>
                    <a:pt x="0"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2699968" y="1641006"/>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2699303" y="1641291"/>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2342147" y="1694393"/>
              <a:ext cx="190" cy="54"/>
            </a:xfrm>
            <a:custGeom>
              <a:rect b="b" l="l" r="r" t="t"/>
              <a:pathLst>
                <a:path extrusionOk="0" h="4" w="14">
                  <a:moveTo>
                    <a:pt x="0" y="4"/>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2342527" y="1694243"/>
              <a:ext cx="109" cy="54"/>
            </a:xfrm>
            <a:custGeom>
              <a:rect b="b" l="l" r="r" t="t"/>
              <a:pathLst>
                <a:path extrusionOk="0" h="4"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2342812" y="1694148"/>
              <a:ext cx="109" cy="54"/>
            </a:xfrm>
            <a:custGeom>
              <a:rect b="b" l="l" r="r" t="t"/>
              <a:pathLst>
                <a:path extrusionOk="0" h="4"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2341767" y="1694529"/>
              <a:ext cx="190" cy="109"/>
            </a:xfrm>
            <a:custGeom>
              <a:rect b="b" l="l" r="r" t="t"/>
              <a:pathLst>
                <a:path extrusionOk="0" h="8" w="14">
                  <a:moveTo>
                    <a:pt x="0" y="8"/>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2341278" y="1694773"/>
              <a:ext cx="258" cy="109"/>
            </a:xfrm>
            <a:custGeom>
              <a:rect b="b" l="l" r="r" t="t"/>
              <a:pathLst>
                <a:path extrusionOk="0" h="8" w="19">
                  <a:moveTo>
                    <a:pt x="1" y="7"/>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2343043" y="1694148"/>
              <a:ext cx="68" cy="14"/>
            </a:xfrm>
            <a:custGeom>
              <a:rect b="b" l="l" r="r" t="t"/>
              <a:pathLst>
                <a:path extrusionOk="0" h="1" w="5">
                  <a:moveTo>
                    <a:pt x="1"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2385676" y="1707223"/>
              <a:ext cx="14" cy="54"/>
            </a:xfrm>
            <a:custGeom>
              <a:rect b="b" l="l" r="r" t="t"/>
              <a:pathLst>
                <a:path extrusionOk="0" h="4" w="1">
                  <a:moveTo>
                    <a:pt x="1"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2340708" y="1695058"/>
              <a:ext cx="299" cy="149"/>
            </a:xfrm>
            <a:custGeom>
              <a:rect b="b" l="l" r="r" t="t"/>
              <a:pathLst>
                <a:path extrusionOk="0" h="11" w="22">
                  <a:moveTo>
                    <a:pt x="1" y="11"/>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2385771" y="1707509"/>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2210472" y="158934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2211138" y="158934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2198728" y="1588678"/>
              <a:ext cx="353" cy="54"/>
            </a:xfrm>
            <a:custGeom>
              <a:rect b="b" l="l" r="r" t="t"/>
              <a:pathLst>
                <a:path extrusionOk="0" h="4" w="26">
                  <a:moveTo>
                    <a:pt x="25"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2198253" y="1588678"/>
              <a:ext cx="258" cy="14"/>
            </a:xfrm>
            <a:custGeom>
              <a:rect b="b" l="l" r="r" t="t"/>
              <a:pathLst>
                <a:path extrusionOk="0" h="1" w="19">
                  <a:moveTo>
                    <a:pt x="1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2194071" y="1587579"/>
              <a:ext cx="163" cy="68"/>
            </a:xfrm>
            <a:custGeom>
              <a:rect b="b" l="l" r="r" t="t"/>
              <a:pathLst>
                <a:path extrusionOk="0" h="5" w="12">
                  <a:moveTo>
                    <a:pt x="1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2193650" y="1587443"/>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2197777" y="1588583"/>
              <a:ext cx="204" cy="14"/>
            </a:xfrm>
            <a:custGeom>
              <a:rect b="b" l="l" r="r" t="t"/>
              <a:pathLst>
                <a:path extrusionOk="0" h="1" w="15">
                  <a:moveTo>
                    <a:pt x="1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2209807" y="158938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2199298" y="1588719"/>
              <a:ext cx="353" cy="68"/>
            </a:xfrm>
            <a:custGeom>
              <a:rect b="b" l="l" r="r" t="t"/>
              <a:pathLst>
                <a:path extrusionOk="0" h="5" w="26">
                  <a:moveTo>
                    <a:pt x="25"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2208436" y="1589344"/>
              <a:ext cx="679" cy="14"/>
            </a:xfrm>
            <a:custGeom>
              <a:rect b="b" l="l" r="r" t="t"/>
              <a:pathLst>
                <a:path extrusionOk="0" h="1" w="50">
                  <a:moveTo>
                    <a:pt x="49"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2213228" y="1589194"/>
              <a:ext cx="299" cy="14"/>
            </a:xfrm>
            <a:custGeom>
              <a:rect b="b" l="l" r="r" t="t"/>
              <a:pathLst>
                <a:path extrusionOk="0" h="1" w="22">
                  <a:moveTo>
                    <a:pt x="22"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2212047" y="1589289"/>
              <a:ext cx="339" cy="14"/>
            </a:xfrm>
            <a:custGeom>
              <a:rect b="b" l="l" r="r" t="t"/>
              <a:pathLst>
                <a:path extrusionOk="0" h="1" w="25">
                  <a:moveTo>
                    <a:pt x="25"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2211382" y="1589289"/>
              <a:ext cx="394" cy="14"/>
            </a:xfrm>
            <a:custGeom>
              <a:rect b="b" l="l" r="r" t="t"/>
              <a:pathLst>
                <a:path extrusionOk="0" h="1" w="29">
                  <a:moveTo>
                    <a:pt x="2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2195876" y="1588244"/>
              <a:ext cx="109" cy="68"/>
            </a:xfrm>
            <a:custGeom>
              <a:rect b="b" l="l" r="r" t="t"/>
              <a:pathLst>
                <a:path extrusionOk="0" h="5" w="8">
                  <a:moveTo>
                    <a:pt x="8"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2195456" y="1588108"/>
              <a:ext cx="149" cy="109"/>
            </a:xfrm>
            <a:custGeom>
              <a:rect b="b" l="l" r="r" t="t"/>
              <a:pathLst>
                <a:path extrusionOk="0" h="8" w="11">
                  <a:moveTo>
                    <a:pt x="11"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2196067" y="1588339"/>
              <a:ext cx="163" cy="14"/>
            </a:xfrm>
            <a:custGeom>
              <a:rect b="b" l="l" r="r" t="t"/>
              <a:pathLst>
                <a:path extrusionOk="0" h="1" w="12">
                  <a:moveTo>
                    <a:pt x="1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2212658" y="1589249"/>
              <a:ext cx="299" cy="14"/>
            </a:xfrm>
            <a:custGeom>
              <a:rect b="b" l="l" r="r" t="t"/>
              <a:pathLst>
                <a:path extrusionOk="0" h="1" w="22">
                  <a:moveTo>
                    <a:pt x="22"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2196352" y="1588393"/>
              <a:ext cx="109" cy="14"/>
            </a:xfrm>
            <a:custGeom>
              <a:rect b="b" l="l" r="r" t="t"/>
              <a:pathLst>
                <a:path extrusionOk="0" h="1" w="8">
                  <a:moveTo>
                    <a:pt x="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2194641" y="1587769"/>
              <a:ext cx="258" cy="109"/>
            </a:xfrm>
            <a:custGeom>
              <a:rect b="b" l="l" r="r" t="t"/>
              <a:pathLst>
                <a:path extrusionOk="0" h="8" w="19">
                  <a:moveTo>
                    <a:pt x="1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2196976" y="1588488"/>
              <a:ext cx="149" cy="14"/>
            </a:xfrm>
            <a:custGeom>
              <a:rect b="b" l="l" r="r" t="t"/>
              <a:pathLst>
                <a:path extrusionOk="0" h="1" w="11">
                  <a:moveTo>
                    <a:pt x="1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2195075" y="1587959"/>
              <a:ext cx="204" cy="68"/>
            </a:xfrm>
            <a:custGeom>
              <a:rect b="b" l="l" r="r" t="t"/>
              <a:pathLst>
                <a:path extrusionOk="0" h="5" w="15">
                  <a:moveTo>
                    <a:pt x="1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2197356" y="1588529"/>
              <a:ext cx="204" cy="14"/>
            </a:xfrm>
            <a:custGeom>
              <a:rect b="b" l="l" r="r" t="t"/>
              <a:pathLst>
                <a:path extrusionOk="0" h="1" w="15">
                  <a:moveTo>
                    <a:pt x="1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2196637" y="1588434"/>
              <a:ext cx="163" cy="14"/>
            </a:xfrm>
            <a:custGeom>
              <a:rect b="b" l="l" r="r" t="t"/>
              <a:pathLst>
                <a:path extrusionOk="0" h="1" w="12">
                  <a:moveTo>
                    <a:pt x="11"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6"/>
            <p:cNvSpPr/>
            <p:nvPr/>
          </p:nvSpPr>
          <p:spPr>
            <a:xfrm>
              <a:off x="2201783" y="1588963"/>
              <a:ext cx="625" cy="54"/>
            </a:xfrm>
            <a:custGeom>
              <a:rect b="b" l="l" r="r" t="t"/>
              <a:pathLst>
                <a:path extrusionOk="0" h="4" w="46">
                  <a:moveTo>
                    <a:pt x="46"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6"/>
            <p:cNvSpPr/>
            <p:nvPr/>
          </p:nvSpPr>
          <p:spPr>
            <a:xfrm>
              <a:off x="2201117" y="1588909"/>
              <a:ext cx="530" cy="68"/>
            </a:xfrm>
            <a:custGeom>
              <a:rect b="b" l="l" r="r" t="t"/>
              <a:pathLst>
                <a:path extrusionOk="0" h="5" w="39">
                  <a:moveTo>
                    <a:pt x="39"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6"/>
            <p:cNvSpPr/>
            <p:nvPr/>
          </p:nvSpPr>
          <p:spPr>
            <a:xfrm>
              <a:off x="2199868" y="1588814"/>
              <a:ext cx="394" cy="14"/>
            </a:xfrm>
            <a:custGeom>
              <a:rect b="b" l="l" r="r" t="t"/>
              <a:pathLst>
                <a:path extrusionOk="0" h="1" w="29">
                  <a:moveTo>
                    <a:pt x="29"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2200493" y="1588868"/>
              <a:ext cx="489" cy="54"/>
            </a:xfrm>
            <a:custGeom>
              <a:rect b="b" l="l" r="r" t="t"/>
              <a:pathLst>
                <a:path extrusionOk="0" h="4" w="36">
                  <a:moveTo>
                    <a:pt x="36"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2213799" y="1589154"/>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2328882" y="1660259"/>
              <a:ext cx="54" cy="149"/>
            </a:xfrm>
            <a:custGeom>
              <a:rect b="b" l="l" r="r" t="t"/>
              <a:pathLst>
                <a:path extrusionOk="0" h="11" w="4">
                  <a:moveTo>
                    <a:pt x="4"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2335860" y="1655032"/>
              <a:ext cx="1534" cy="204"/>
            </a:xfrm>
            <a:custGeom>
              <a:rect b="b" l="l" r="r" t="t"/>
              <a:pathLst>
                <a:path extrusionOk="0" h="15" w="113">
                  <a:moveTo>
                    <a:pt x="113"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2341862" y="1642581"/>
              <a:ext cx="339" cy="339"/>
            </a:xfrm>
            <a:custGeom>
              <a:rect b="b" l="l" r="r" t="t"/>
              <a:pathLst>
                <a:path extrusionOk="0" h="25" w="25">
                  <a:moveTo>
                    <a:pt x="25" y="0"/>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2337476" y="165522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2328692" y="1659023"/>
              <a:ext cx="14" cy="149"/>
            </a:xfrm>
            <a:custGeom>
              <a:rect b="b" l="l" r="r" t="t"/>
              <a:pathLst>
                <a:path extrusionOk="0" h="11" w="1">
                  <a:moveTo>
                    <a:pt x="0"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2328787" y="1659594"/>
              <a:ext cx="14" cy="204"/>
            </a:xfrm>
            <a:custGeom>
              <a:rect b="b" l="l" r="r" t="t"/>
              <a:pathLst>
                <a:path extrusionOk="0" h="15" w="1">
                  <a:moveTo>
                    <a:pt x="0"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2328827" y="1659919"/>
              <a:ext cx="68" cy="163"/>
            </a:xfrm>
            <a:custGeom>
              <a:rect b="b" l="l" r="r" t="t"/>
              <a:pathLst>
                <a:path extrusionOk="0" h="12" w="5">
                  <a:moveTo>
                    <a:pt x="1" y="1"/>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2283438" y="159432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2211667" y="1583302"/>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2211898" y="1583356"/>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2211382" y="158330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2211477" y="1583302"/>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2212753" y="1583736"/>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2212427" y="1583546"/>
              <a:ext cx="109" cy="54"/>
            </a:xfrm>
            <a:custGeom>
              <a:rect b="b" l="l" r="r" t="t"/>
              <a:pathLst>
                <a:path extrusionOk="0" h="4" w="8">
                  <a:moveTo>
                    <a:pt x="0" y="0"/>
                  </a:moveTo>
                  <a:lnTo>
                    <a:pt x="7"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2212142" y="1583451"/>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2204824" y="1581116"/>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2205720" y="1581265"/>
              <a:ext cx="14" cy="0"/>
            </a:xfrm>
            <a:custGeom>
              <a:rect b="b" l="l" r="r" t="t"/>
              <a:pathLst>
                <a:path extrusionOk="0" h="0" w="1">
                  <a:moveTo>
                    <a:pt x="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2205530" y="1581211"/>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2205055" y="1581156"/>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2205299" y="1581156"/>
              <a:ext cx="149" cy="14"/>
            </a:xfrm>
            <a:custGeom>
              <a:rect b="b" l="l" r="r" t="t"/>
              <a:pathLst>
                <a:path extrusionOk="0" h="1" w="11">
                  <a:moveTo>
                    <a:pt x="0"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2213894" y="158915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6"/>
            <p:cNvSpPr/>
            <p:nvPr/>
          </p:nvSpPr>
          <p:spPr>
            <a:xfrm>
              <a:off x="2257002" y="1519610"/>
              <a:ext cx="109" cy="149"/>
            </a:xfrm>
            <a:custGeom>
              <a:rect b="b" l="l" r="r" t="t"/>
              <a:pathLst>
                <a:path extrusionOk="0" h="11" w="8">
                  <a:moveTo>
                    <a:pt x="1" y="1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2256581" y="1520126"/>
              <a:ext cx="54" cy="109"/>
            </a:xfrm>
            <a:custGeom>
              <a:rect b="b" l="l" r="r" t="t"/>
              <a:pathLst>
                <a:path extrusionOk="0" h="8" w="4">
                  <a:moveTo>
                    <a:pt x="0"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2254681" y="1537002"/>
              <a:ext cx="54" cy="109"/>
            </a:xfrm>
            <a:custGeom>
              <a:rect b="b" l="l" r="r" t="t"/>
              <a:pathLst>
                <a:path extrusionOk="0" h="8" w="4">
                  <a:moveTo>
                    <a:pt x="0"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p:nvPr/>
          </p:nvSpPr>
          <p:spPr>
            <a:xfrm>
              <a:off x="2253961" y="1538048"/>
              <a:ext cx="68" cy="68"/>
            </a:xfrm>
            <a:custGeom>
              <a:rect b="b" l="l" r="r" t="t"/>
              <a:pathLst>
                <a:path extrusionOk="0" h="5" w="5">
                  <a:moveTo>
                    <a:pt x="1"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6"/>
            <p:cNvSpPr/>
            <p:nvPr/>
          </p:nvSpPr>
          <p:spPr>
            <a:xfrm>
              <a:off x="2254110" y="1537858"/>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6"/>
            <p:cNvSpPr/>
            <p:nvPr/>
          </p:nvSpPr>
          <p:spPr>
            <a:xfrm>
              <a:off x="2253825" y="1538238"/>
              <a:ext cx="54" cy="68"/>
            </a:xfrm>
            <a:custGeom>
              <a:rect b="b" l="l" r="r" t="t"/>
              <a:pathLst>
                <a:path extrusionOk="0" h="5" w="4">
                  <a:moveTo>
                    <a:pt x="0"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2254300" y="1537668"/>
              <a:ext cx="54" cy="68"/>
            </a:xfrm>
            <a:custGeom>
              <a:rect b="b" l="l" r="r" t="t"/>
              <a:pathLst>
                <a:path extrusionOk="0" h="5" w="4">
                  <a:moveTo>
                    <a:pt x="0"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2252820" y="1539378"/>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2254531" y="1534721"/>
              <a:ext cx="68" cy="163"/>
            </a:xfrm>
            <a:custGeom>
              <a:rect b="b" l="l" r="r" t="t"/>
              <a:pathLst>
                <a:path extrusionOk="0" h="12" w="5">
                  <a:moveTo>
                    <a:pt x="4"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2254436" y="1537437"/>
              <a:ext cx="68" cy="109"/>
            </a:xfrm>
            <a:custGeom>
              <a:rect b="b" l="l" r="r" t="t"/>
              <a:pathLst>
                <a:path extrusionOk="0" h="8" w="5">
                  <a:moveTo>
                    <a:pt x="1"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2254871" y="1535767"/>
              <a:ext cx="14" cy="163"/>
            </a:xfrm>
            <a:custGeom>
              <a:rect b="b" l="l" r="r" t="t"/>
              <a:pathLst>
                <a:path extrusionOk="0" h="12" w="1">
                  <a:moveTo>
                    <a:pt x="0"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2254681" y="1535102"/>
              <a:ext cx="54" cy="163"/>
            </a:xfrm>
            <a:custGeom>
              <a:rect b="b" l="l" r="r" t="t"/>
              <a:pathLst>
                <a:path extrusionOk="0" h="12" w="4">
                  <a:moveTo>
                    <a:pt x="4"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2254531" y="1537192"/>
              <a:ext cx="109" cy="109"/>
            </a:xfrm>
            <a:custGeom>
              <a:rect b="b" l="l" r="r" t="t"/>
              <a:pathLst>
                <a:path extrusionOk="0" h="8" w="8">
                  <a:moveTo>
                    <a:pt x="1" y="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2254776" y="1536717"/>
              <a:ext cx="54" cy="109"/>
            </a:xfrm>
            <a:custGeom>
              <a:rect b="b" l="l" r="r" t="t"/>
              <a:pathLst>
                <a:path extrusionOk="0" h="8" w="4">
                  <a:moveTo>
                    <a:pt x="0"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2961824" y="1601129"/>
              <a:ext cx="339" cy="109"/>
            </a:xfrm>
            <a:custGeom>
              <a:rect b="b" l="l" r="r" t="t"/>
              <a:pathLst>
                <a:path extrusionOk="0" h="8" w="25">
                  <a:moveTo>
                    <a:pt x="25"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2962829" y="1601509"/>
              <a:ext cx="54" cy="14"/>
            </a:xfrm>
            <a:custGeom>
              <a:rect b="b" l="l" r="r" t="t"/>
              <a:pathLst>
                <a:path extrusionOk="0" h="1" w="4">
                  <a:moveTo>
                    <a:pt x="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6"/>
            <p:cNvSpPr/>
            <p:nvPr/>
          </p:nvSpPr>
          <p:spPr>
            <a:xfrm>
              <a:off x="2593969" y="159470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6"/>
            <p:cNvSpPr/>
            <p:nvPr/>
          </p:nvSpPr>
          <p:spPr>
            <a:xfrm>
              <a:off x="2601667" y="1598318"/>
              <a:ext cx="204" cy="109"/>
            </a:xfrm>
            <a:custGeom>
              <a:rect b="b" l="l" r="r" t="t"/>
              <a:pathLst>
                <a:path extrusionOk="0" h="8" w="15">
                  <a:moveTo>
                    <a:pt x="1" y="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6"/>
            <p:cNvSpPr/>
            <p:nvPr/>
          </p:nvSpPr>
          <p:spPr>
            <a:xfrm>
              <a:off x="2501370" y="1605066"/>
              <a:ext cx="733" cy="109"/>
            </a:xfrm>
            <a:custGeom>
              <a:rect b="b" l="l" r="r" t="t"/>
              <a:pathLst>
                <a:path extrusionOk="0" h="8" w="54">
                  <a:moveTo>
                    <a:pt x="1" y="8"/>
                  </a:moveTo>
                  <a:lnTo>
                    <a:pt x="53"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6"/>
            <p:cNvSpPr/>
            <p:nvPr/>
          </p:nvSpPr>
          <p:spPr>
            <a:xfrm>
              <a:off x="2590398" y="159324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6"/>
            <p:cNvSpPr/>
            <p:nvPr/>
          </p:nvSpPr>
          <p:spPr>
            <a:xfrm>
              <a:off x="2142218" y="2087909"/>
              <a:ext cx="584" cy="339"/>
            </a:xfrm>
            <a:custGeom>
              <a:rect b="b" l="l" r="r" t="t"/>
              <a:pathLst>
                <a:path extrusionOk="0" h="25" w="43">
                  <a:moveTo>
                    <a:pt x="42" y="0"/>
                  </a:move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6"/>
            <p:cNvSpPr/>
            <p:nvPr/>
          </p:nvSpPr>
          <p:spPr>
            <a:xfrm>
              <a:off x="2143834" y="2087244"/>
              <a:ext cx="339" cy="109"/>
            </a:xfrm>
            <a:custGeom>
              <a:rect b="b" l="l" r="r" t="t"/>
              <a:pathLst>
                <a:path extrusionOk="0" h="8" w="25">
                  <a:moveTo>
                    <a:pt x="25"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6"/>
            <p:cNvSpPr/>
            <p:nvPr/>
          </p:nvSpPr>
          <p:spPr>
            <a:xfrm>
              <a:off x="2143399" y="2087380"/>
              <a:ext cx="448" cy="204"/>
            </a:xfrm>
            <a:custGeom>
              <a:rect b="b" l="l" r="r" t="t"/>
              <a:pathLst>
                <a:path extrusionOk="0" h="15" w="33">
                  <a:moveTo>
                    <a:pt x="32"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6"/>
            <p:cNvSpPr/>
            <p:nvPr/>
          </p:nvSpPr>
          <p:spPr>
            <a:xfrm>
              <a:off x="2141553" y="2088235"/>
              <a:ext cx="679" cy="448"/>
            </a:xfrm>
            <a:custGeom>
              <a:rect b="b" l="l" r="r" t="t"/>
              <a:pathLst>
                <a:path extrusionOk="0" h="33" w="50">
                  <a:moveTo>
                    <a:pt x="49" y="1"/>
                  </a:moveTo>
                  <a:lnTo>
                    <a:pt x="0" y="33"/>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6"/>
            <p:cNvSpPr/>
            <p:nvPr/>
          </p:nvSpPr>
          <p:spPr>
            <a:xfrm>
              <a:off x="2142829" y="2087624"/>
              <a:ext cx="489" cy="244"/>
            </a:xfrm>
            <a:custGeom>
              <a:rect b="b" l="l" r="r" t="t"/>
              <a:pathLst>
                <a:path extrusionOk="0" h="18" w="36">
                  <a:moveTo>
                    <a:pt x="36" y="0"/>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6"/>
            <p:cNvSpPr/>
            <p:nvPr/>
          </p:nvSpPr>
          <p:spPr>
            <a:xfrm>
              <a:off x="2144214" y="2087095"/>
              <a:ext cx="299" cy="109"/>
            </a:xfrm>
            <a:custGeom>
              <a:rect b="b" l="l" r="r" t="t"/>
              <a:pathLst>
                <a:path extrusionOk="0" h="8" w="22">
                  <a:moveTo>
                    <a:pt x="22"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6"/>
            <p:cNvSpPr/>
            <p:nvPr/>
          </p:nvSpPr>
          <p:spPr>
            <a:xfrm>
              <a:off x="2144554" y="2087054"/>
              <a:ext cx="244" cy="54"/>
            </a:xfrm>
            <a:custGeom>
              <a:rect b="b" l="l" r="r" t="t"/>
              <a:pathLst>
                <a:path extrusionOk="0" h="4" w="18">
                  <a:moveTo>
                    <a:pt x="18"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6"/>
            <p:cNvSpPr/>
            <p:nvPr/>
          </p:nvSpPr>
          <p:spPr>
            <a:xfrm>
              <a:off x="2144839" y="2087000"/>
              <a:ext cx="190" cy="68"/>
            </a:xfrm>
            <a:custGeom>
              <a:rect b="b" l="l" r="r" t="t"/>
              <a:pathLst>
                <a:path extrusionOk="0" h="5" w="14">
                  <a:moveTo>
                    <a:pt x="14"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6"/>
            <p:cNvSpPr/>
            <p:nvPr/>
          </p:nvSpPr>
          <p:spPr>
            <a:xfrm>
              <a:off x="2257057" y="2062194"/>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6"/>
            <p:cNvSpPr/>
            <p:nvPr/>
          </p:nvSpPr>
          <p:spPr>
            <a:xfrm>
              <a:off x="2183955" y="2018651"/>
              <a:ext cx="14" cy="299"/>
            </a:xfrm>
            <a:custGeom>
              <a:rect b="b" l="l" r="r" t="t"/>
              <a:pathLst>
                <a:path extrusionOk="0" h="22" w="1">
                  <a:moveTo>
                    <a:pt x="0" y="1"/>
                  </a:moveTo>
                  <a:lnTo>
                    <a:pt x="0"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6"/>
            <p:cNvSpPr/>
            <p:nvPr/>
          </p:nvSpPr>
          <p:spPr>
            <a:xfrm>
              <a:off x="2139218" y="208154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6"/>
            <p:cNvSpPr/>
            <p:nvPr/>
          </p:nvSpPr>
          <p:spPr>
            <a:xfrm>
              <a:off x="2144404" y="2078500"/>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6"/>
            <p:cNvSpPr/>
            <p:nvPr/>
          </p:nvSpPr>
          <p:spPr>
            <a:xfrm>
              <a:off x="2143644" y="2078785"/>
              <a:ext cx="204" cy="109"/>
            </a:xfrm>
            <a:custGeom>
              <a:rect b="b" l="l" r="r" t="t"/>
              <a:pathLst>
                <a:path extrusionOk="0" h="8" w="15">
                  <a:moveTo>
                    <a:pt x="0" y="7"/>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6"/>
            <p:cNvSpPr/>
            <p:nvPr/>
          </p:nvSpPr>
          <p:spPr>
            <a:xfrm>
              <a:off x="2182910" y="2023783"/>
              <a:ext cx="149" cy="299"/>
            </a:xfrm>
            <a:custGeom>
              <a:rect b="b" l="l" r="r" t="t"/>
              <a:pathLst>
                <a:path extrusionOk="0" h="22" w="11">
                  <a:moveTo>
                    <a:pt x="0" y="22"/>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6"/>
            <p:cNvSpPr/>
            <p:nvPr/>
          </p:nvSpPr>
          <p:spPr>
            <a:xfrm>
              <a:off x="2143929" y="2078690"/>
              <a:ext cx="149" cy="54"/>
            </a:xfrm>
            <a:custGeom>
              <a:rect b="b" l="l" r="r" t="t"/>
              <a:pathLst>
                <a:path extrusionOk="0" h="4" w="11">
                  <a:moveTo>
                    <a:pt x="0"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6"/>
            <p:cNvSpPr/>
            <p:nvPr/>
          </p:nvSpPr>
          <p:spPr>
            <a:xfrm>
              <a:off x="2182720" y="2024163"/>
              <a:ext cx="149" cy="258"/>
            </a:xfrm>
            <a:custGeom>
              <a:rect b="b" l="l" r="r" t="t"/>
              <a:pathLst>
                <a:path extrusionOk="0" h="19" w="11">
                  <a:moveTo>
                    <a:pt x="0" y="1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6"/>
            <p:cNvSpPr/>
            <p:nvPr/>
          </p:nvSpPr>
          <p:spPr>
            <a:xfrm>
              <a:off x="2143359" y="2078975"/>
              <a:ext cx="149" cy="54"/>
            </a:xfrm>
            <a:custGeom>
              <a:rect b="b" l="l" r="r" t="t"/>
              <a:pathLst>
                <a:path extrusionOk="0" h="4" w="11">
                  <a:moveTo>
                    <a:pt x="0"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6"/>
            <p:cNvSpPr/>
            <p:nvPr/>
          </p:nvSpPr>
          <p:spPr>
            <a:xfrm>
              <a:off x="2142979" y="2079111"/>
              <a:ext cx="204" cy="109"/>
            </a:xfrm>
            <a:custGeom>
              <a:rect b="b" l="l" r="r" t="t"/>
              <a:pathLst>
                <a:path extrusionOk="0" h="8" w="15">
                  <a:moveTo>
                    <a:pt x="0" y="8"/>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6"/>
            <p:cNvSpPr/>
            <p:nvPr/>
          </p:nvSpPr>
          <p:spPr>
            <a:xfrm>
              <a:off x="2139462" y="2081107"/>
              <a:ext cx="394" cy="299"/>
            </a:xfrm>
            <a:custGeom>
              <a:rect b="b" l="l" r="r" t="t"/>
              <a:pathLst>
                <a:path extrusionOk="0" h="22" w="29">
                  <a:moveTo>
                    <a:pt x="0" y="22"/>
                  </a:moveTo>
                  <a:lnTo>
                    <a:pt x="2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6"/>
            <p:cNvSpPr/>
            <p:nvPr/>
          </p:nvSpPr>
          <p:spPr>
            <a:xfrm>
              <a:off x="2140127" y="2080727"/>
              <a:ext cx="339" cy="258"/>
            </a:xfrm>
            <a:custGeom>
              <a:rect b="b" l="l" r="r" t="t"/>
              <a:pathLst>
                <a:path extrusionOk="0" h="19" w="25">
                  <a:moveTo>
                    <a:pt x="0" y="18"/>
                  </a:moveTo>
                  <a:lnTo>
                    <a:pt x="2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6"/>
            <p:cNvSpPr/>
            <p:nvPr/>
          </p:nvSpPr>
          <p:spPr>
            <a:xfrm>
              <a:off x="2140697" y="2080401"/>
              <a:ext cx="299" cy="204"/>
            </a:xfrm>
            <a:custGeom>
              <a:rect b="b" l="l" r="r" t="t"/>
              <a:pathLst>
                <a:path extrusionOk="0" h="15" w="22">
                  <a:moveTo>
                    <a:pt x="0" y="14"/>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6"/>
            <p:cNvSpPr/>
            <p:nvPr/>
          </p:nvSpPr>
          <p:spPr>
            <a:xfrm>
              <a:off x="2141213" y="2080062"/>
              <a:ext cx="299" cy="204"/>
            </a:xfrm>
            <a:custGeom>
              <a:rect b="b" l="l" r="r" t="t"/>
              <a:pathLst>
                <a:path extrusionOk="0" h="15" w="22">
                  <a:moveTo>
                    <a:pt x="1" y="15"/>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6"/>
            <p:cNvSpPr/>
            <p:nvPr/>
          </p:nvSpPr>
          <p:spPr>
            <a:xfrm>
              <a:off x="2141743" y="2079777"/>
              <a:ext cx="244" cy="204"/>
            </a:xfrm>
            <a:custGeom>
              <a:rect b="b" l="l" r="r" t="t"/>
              <a:pathLst>
                <a:path extrusionOk="0" h="15" w="18">
                  <a:moveTo>
                    <a:pt x="0" y="15"/>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6"/>
            <p:cNvSpPr/>
            <p:nvPr/>
          </p:nvSpPr>
          <p:spPr>
            <a:xfrm>
              <a:off x="2144214" y="2078595"/>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6"/>
            <p:cNvSpPr/>
            <p:nvPr/>
          </p:nvSpPr>
          <p:spPr>
            <a:xfrm>
              <a:off x="2142164" y="2079546"/>
              <a:ext cx="258" cy="149"/>
            </a:xfrm>
            <a:custGeom>
              <a:rect b="b" l="l" r="r" t="t"/>
              <a:pathLst>
                <a:path extrusionOk="0" h="11" w="19">
                  <a:moveTo>
                    <a:pt x="1" y="11"/>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6"/>
            <p:cNvSpPr/>
            <p:nvPr/>
          </p:nvSpPr>
          <p:spPr>
            <a:xfrm>
              <a:off x="2142598" y="2079301"/>
              <a:ext cx="244" cy="163"/>
            </a:xfrm>
            <a:custGeom>
              <a:rect b="b" l="l" r="r" t="t"/>
              <a:pathLst>
                <a:path extrusionOk="0" h="12" w="18">
                  <a:moveTo>
                    <a:pt x="0" y="1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6"/>
            <p:cNvSpPr/>
            <p:nvPr/>
          </p:nvSpPr>
          <p:spPr>
            <a:xfrm>
              <a:off x="2144594" y="2078500"/>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6"/>
            <p:cNvSpPr/>
            <p:nvPr/>
          </p:nvSpPr>
          <p:spPr>
            <a:xfrm>
              <a:off x="2144744" y="2078446"/>
              <a:ext cx="95" cy="14"/>
            </a:xfrm>
            <a:custGeom>
              <a:rect b="b" l="l" r="r" t="t"/>
              <a:pathLst>
                <a:path extrusionOk="0" h="1" w="7">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6"/>
            <p:cNvSpPr/>
            <p:nvPr/>
          </p:nvSpPr>
          <p:spPr>
            <a:xfrm>
              <a:off x="2246887" y="2005399"/>
              <a:ext cx="109" cy="54"/>
            </a:xfrm>
            <a:custGeom>
              <a:rect b="b" l="l" r="r" t="t"/>
              <a:pathLst>
                <a:path extrusionOk="0" h="4" w="8">
                  <a:moveTo>
                    <a:pt x="0" y="0"/>
                  </a:moveTo>
                  <a:lnTo>
                    <a:pt x="7"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6"/>
            <p:cNvSpPr/>
            <p:nvPr/>
          </p:nvSpPr>
          <p:spPr>
            <a:xfrm>
              <a:off x="2263194" y="2009812"/>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6"/>
            <p:cNvSpPr/>
            <p:nvPr/>
          </p:nvSpPr>
          <p:spPr>
            <a:xfrm>
              <a:off x="2266235" y="2012093"/>
              <a:ext cx="394" cy="353"/>
            </a:xfrm>
            <a:custGeom>
              <a:rect b="b" l="l" r="r" t="t"/>
              <a:pathLst>
                <a:path extrusionOk="0" h="26" w="29">
                  <a:moveTo>
                    <a:pt x="28"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6"/>
            <p:cNvSpPr/>
            <p:nvPr/>
          </p:nvSpPr>
          <p:spPr>
            <a:xfrm>
              <a:off x="2265665" y="2011617"/>
              <a:ext cx="394" cy="353"/>
            </a:xfrm>
            <a:custGeom>
              <a:rect b="b" l="l" r="r" t="t"/>
              <a:pathLst>
                <a:path extrusionOk="0" h="26" w="29">
                  <a:moveTo>
                    <a:pt x="28"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6"/>
            <p:cNvSpPr/>
            <p:nvPr/>
          </p:nvSpPr>
          <p:spPr>
            <a:xfrm>
              <a:off x="2265190" y="2011197"/>
              <a:ext cx="339" cy="339"/>
            </a:xfrm>
            <a:custGeom>
              <a:rect b="b" l="l" r="r" t="t"/>
              <a:pathLst>
                <a:path extrusionOk="0" h="25" w="25">
                  <a:moveTo>
                    <a:pt x="25"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6"/>
            <p:cNvSpPr/>
            <p:nvPr/>
          </p:nvSpPr>
          <p:spPr>
            <a:xfrm>
              <a:off x="2263995" y="2010287"/>
              <a:ext cx="258" cy="204"/>
            </a:xfrm>
            <a:custGeom>
              <a:rect b="b" l="l" r="r" t="t"/>
              <a:pathLst>
                <a:path extrusionOk="0" h="15" w="19">
                  <a:moveTo>
                    <a:pt x="18"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6"/>
            <p:cNvSpPr/>
            <p:nvPr/>
          </p:nvSpPr>
          <p:spPr>
            <a:xfrm>
              <a:off x="2266805" y="2012527"/>
              <a:ext cx="394" cy="394"/>
            </a:xfrm>
            <a:custGeom>
              <a:rect b="b" l="l" r="r" t="t"/>
              <a:pathLst>
                <a:path extrusionOk="0" h="29" w="29">
                  <a:moveTo>
                    <a:pt x="28" y="2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6"/>
            <p:cNvSpPr/>
            <p:nvPr/>
          </p:nvSpPr>
          <p:spPr>
            <a:xfrm>
              <a:off x="2263710" y="2010056"/>
              <a:ext cx="258" cy="149"/>
            </a:xfrm>
            <a:custGeom>
              <a:rect b="b" l="l" r="r" t="t"/>
              <a:pathLst>
                <a:path extrusionOk="0" h="11" w="19">
                  <a:moveTo>
                    <a:pt x="18"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6"/>
            <p:cNvSpPr/>
            <p:nvPr/>
          </p:nvSpPr>
          <p:spPr>
            <a:xfrm>
              <a:off x="2261429" y="201034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6"/>
            <p:cNvSpPr/>
            <p:nvPr/>
          </p:nvSpPr>
          <p:spPr>
            <a:xfrm>
              <a:off x="2264334" y="2010531"/>
              <a:ext cx="299" cy="244"/>
            </a:xfrm>
            <a:custGeom>
              <a:rect b="b" l="l" r="r" t="t"/>
              <a:pathLst>
                <a:path extrusionOk="0" h="18" w="22">
                  <a:moveTo>
                    <a:pt x="21"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6"/>
            <p:cNvSpPr/>
            <p:nvPr/>
          </p:nvSpPr>
          <p:spPr>
            <a:xfrm>
              <a:off x="2264714" y="2010857"/>
              <a:ext cx="339" cy="258"/>
            </a:xfrm>
            <a:custGeom>
              <a:rect b="b" l="l" r="r" t="t"/>
              <a:pathLst>
                <a:path extrusionOk="0" h="19" w="25">
                  <a:moveTo>
                    <a:pt x="25"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6"/>
            <p:cNvSpPr/>
            <p:nvPr/>
          </p:nvSpPr>
          <p:spPr>
            <a:xfrm>
              <a:off x="2263479" y="2009907"/>
              <a:ext cx="204" cy="163"/>
            </a:xfrm>
            <a:custGeom>
              <a:rect b="b" l="l" r="r" t="t"/>
              <a:pathLst>
                <a:path extrusionOk="0" h="12" w="15">
                  <a:moveTo>
                    <a:pt x="14"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6"/>
            <p:cNvSpPr/>
            <p:nvPr/>
          </p:nvSpPr>
          <p:spPr>
            <a:xfrm>
              <a:off x="2262528" y="2009866"/>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6"/>
            <p:cNvSpPr/>
            <p:nvPr/>
          </p:nvSpPr>
          <p:spPr>
            <a:xfrm>
              <a:off x="2262814" y="2009812"/>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6"/>
            <p:cNvSpPr/>
            <p:nvPr/>
          </p:nvSpPr>
          <p:spPr>
            <a:xfrm>
              <a:off x="2268706" y="2014143"/>
              <a:ext cx="394" cy="339"/>
            </a:xfrm>
            <a:custGeom>
              <a:rect b="b" l="l" r="r" t="t"/>
              <a:pathLst>
                <a:path extrusionOk="0" h="25" w="29">
                  <a:moveTo>
                    <a:pt x="28"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6"/>
            <p:cNvSpPr/>
            <p:nvPr/>
          </p:nvSpPr>
          <p:spPr>
            <a:xfrm>
              <a:off x="2268041" y="2013613"/>
              <a:ext cx="394" cy="353"/>
            </a:xfrm>
            <a:custGeom>
              <a:rect b="b" l="l" r="r" t="t"/>
              <a:pathLst>
                <a:path extrusionOk="0" h="26" w="29">
                  <a:moveTo>
                    <a:pt x="28"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6"/>
            <p:cNvSpPr/>
            <p:nvPr/>
          </p:nvSpPr>
          <p:spPr>
            <a:xfrm>
              <a:off x="2269371" y="2014754"/>
              <a:ext cx="339" cy="299"/>
            </a:xfrm>
            <a:custGeom>
              <a:rect b="b" l="l" r="r" t="t"/>
              <a:pathLst>
                <a:path extrusionOk="0" h="22" w="25">
                  <a:moveTo>
                    <a:pt x="25" y="22"/>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6"/>
            <p:cNvSpPr/>
            <p:nvPr/>
          </p:nvSpPr>
          <p:spPr>
            <a:xfrm>
              <a:off x="2270743" y="2015949"/>
              <a:ext cx="353" cy="299"/>
            </a:xfrm>
            <a:custGeom>
              <a:rect b="b" l="l" r="r" t="t"/>
              <a:pathLst>
                <a:path extrusionOk="0" h="22" w="26">
                  <a:moveTo>
                    <a:pt x="25" y="2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6"/>
            <p:cNvSpPr/>
            <p:nvPr/>
          </p:nvSpPr>
          <p:spPr>
            <a:xfrm>
              <a:off x="2270037" y="2015324"/>
              <a:ext cx="339" cy="353"/>
            </a:xfrm>
            <a:custGeom>
              <a:rect b="b" l="l" r="r" t="t"/>
              <a:pathLst>
                <a:path extrusionOk="0" h="26" w="25">
                  <a:moveTo>
                    <a:pt x="25"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6"/>
            <p:cNvSpPr/>
            <p:nvPr/>
          </p:nvSpPr>
          <p:spPr>
            <a:xfrm>
              <a:off x="2247172" y="2005684"/>
              <a:ext cx="54" cy="54"/>
            </a:xfrm>
            <a:custGeom>
              <a:rect b="b" l="l" r="r" t="t"/>
              <a:pathLst>
                <a:path extrusionOk="0" h="4" w="4">
                  <a:moveTo>
                    <a:pt x="4"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6"/>
            <p:cNvSpPr/>
            <p:nvPr/>
          </p:nvSpPr>
          <p:spPr>
            <a:xfrm>
              <a:off x="2267416" y="2013043"/>
              <a:ext cx="394" cy="353"/>
            </a:xfrm>
            <a:custGeom>
              <a:rect b="b" l="l" r="r" t="t"/>
              <a:pathLst>
                <a:path extrusionOk="0" h="26" w="29">
                  <a:moveTo>
                    <a:pt x="29"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6"/>
            <p:cNvSpPr/>
            <p:nvPr/>
          </p:nvSpPr>
          <p:spPr>
            <a:xfrm>
              <a:off x="2247362" y="2005915"/>
              <a:ext cx="54" cy="68"/>
            </a:xfrm>
            <a:custGeom>
              <a:rect b="b" l="l" r="r" t="t"/>
              <a:pathLst>
                <a:path extrusionOk="0" h="5" w="4">
                  <a:moveTo>
                    <a:pt x="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6"/>
            <p:cNvSpPr/>
            <p:nvPr/>
          </p:nvSpPr>
          <p:spPr>
            <a:xfrm>
              <a:off x="2271028" y="2020511"/>
              <a:ext cx="14" cy="149"/>
            </a:xfrm>
            <a:custGeom>
              <a:rect b="b" l="l" r="r" t="t"/>
              <a:pathLst>
                <a:path extrusionOk="0" h="11" w="1">
                  <a:moveTo>
                    <a:pt x="1"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6"/>
            <p:cNvSpPr/>
            <p:nvPr/>
          </p:nvSpPr>
          <p:spPr>
            <a:xfrm>
              <a:off x="2270987" y="2020986"/>
              <a:ext cx="14" cy="204"/>
            </a:xfrm>
            <a:custGeom>
              <a:rect b="b" l="l" r="r" t="t"/>
              <a:pathLst>
                <a:path extrusionOk="0" h="15" w="1">
                  <a:moveTo>
                    <a:pt x="0"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6"/>
            <p:cNvSpPr/>
            <p:nvPr/>
          </p:nvSpPr>
          <p:spPr>
            <a:xfrm>
              <a:off x="2271082" y="2019981"/>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6"/>
            <p:cNvSpPr/>
            <p:nvPr/>
          </p:nvSpPr>
          <p:spPr>
            <a:xfrm>
              <a:off x="2271313" y="2017890"/>
              <a:ext cx="14" cy="204"/>
            </a:xfrm>
            <a:custGeom>
              <a:rect b="b" l="l" r="r" t="t"/>
              <a:pathLst>
                <a:path extrusionOk="0" h="15" w="1">
                  <a:moveTo>
                    <a:pt x="1"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6"/>
            <p:cNvSpPr/>
            <p:nvPr/>
          </p:nvSpPr>
          <p:spPr>
            <a:xfrm>
              <a:off x="2270933" y="2021461"/>
              <a:ext cx="14" cy="204"/>
            </a:xfrm>
            <a:custGeom>
              <a:rect b="b" l="l" r="r" t="t"/>
              <a:pathLst>
                <a:path extrusionOk="0" h="15" w="1">
                  <a:moveTo>
                    <a:pt x="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6"/>
            <p:cNvSpPr/>
            <p:nvPr/>
          </p:nvSpPr>
          <p:spPr>
            <a:xfrm>
              <a:off x="2271272" y="2018325"/>
              <a:ext cx="14" cy="244"/>
            </a:xfrm>
            <a:custGeom>
              <a:rect b="b" l="l" r="r" t="t"/>
              <a:pathLst>
                <a:path extrusionOk="0" h="18" w="1">
                  <a:moveTo>
                    <a:pt x="0"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6"/>
            <p:cNvSpPr/>
            <p:nvPr/>
          </p:nvSpPr>
          <p:spPr>
            <a:xfrm>
              <a:off x="2271123" y="2019370"/>
              <a:ext cx="14" cy="204"/>
            </a:xfrm>
            <a:custGeom>
              <a:rect b="b" l="l" r="r" t="t"/>
              <a:pathLst>
                <a:path extrusionOk="0" h="15" w="1">
                  <a:moveTo>
                    <a:pt x="1"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6"/>
            <p:cNvSpPr/>
            <p:nvPr/>
          </p:nvSpPr>
          <p:spPr>
            <a:xfrm>
              <a:off x="2270892" y="2021936"/>
              <a:ext cx="14" cy="149"/>
            </a:xfrm>
            <a:custGeom>
              <a:rect b="b" l="l" r="r" t="t"/>
              <a:pathLst>
                <a:path extrusionOk="0" h="11" w="1">
                  <a:moveTo>
                    <a:pt x="0"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6"/>
            <p:cNvSpPr/>
            <p:nvPr/>
          </p:nvSpPr>
          <p:spPr>
            <a:xfrm>
              <a:off x="2271177" y="2018800"/>
              <a:ext cx="14" cy="244"/>
            </a:xfrm>
            <a:custGeom>
              <a:rect b="b" l="l" r="r" t="t"/>
              <a:pathLst>
                <a:path extrusionOk="0" h="18" w="1">
                  <a:moveTo>
                    <a:pt x="0"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6"/>
            <p:cNvSpPr/>
            <p:nvPr/>
          </p:nvSpPr>
          <p:spPr>
            <a:xfrm>
              <a:off x="2263044" y="2064624"/>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6"/>
            <p:cNvSpPr/>
            <p:nvPr/>
          </p:nvSpPr>
          <p:spPr>
            <a:xfrm>
              <a:off x="2261103" y="2064380"/>
              <a:ext cx="434" cy="109"/>
            </a:xfrm>
            <a:custGeom>
              <a:rect b="b" l="l" r="r" t="t"/>
              <a:pathLst>
                <a:path extrusionOk="0" h="8" w="32">
                  <a:moveTo>
                    <a:pt x="0" y="1"/>
                  </a:moveTo>
                  <a:lnTo>
                    <a:pt x="32"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6"/>
            <p:cNvSpPr/>
            <p:nvPr/>
          </p:nvSpPr>
          <p:spPr>
            <a:xfrm>
              <a:off x="2264904" y="2064054"/>
              <a:ext cx="149" cy="109"/>
            </a:xfrm>
            <a:custGeom>
              <a:rect b="b" l="l" r="r" t="t"/>
              <a:pathLst>
                <a:path extrusionOk="0" h="8" w="11">
                  <a:moveTo>
                    <a:pt x="0" y="7"/>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6"/>
            <p:cNvSpPr/>
            <p:nvPr/>
          </p:nvSpPr>
          <p:spPr>
            <a:xfrm>
              <a:off x="2264375" y="2064339"/>
              <a:ext cx="109" cy="54"/>
            </a:xfrm>
            <a:custGeom>
              <a:rect b="b" l="l" r="r" t="t"/>
              <a:pathLst>
                <a:path extrusionOk="0" h="4" w="8">
                  <a:moveTo>
                    <a:pt x="1" y="4"/>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6"/>
            <p:cNvSpPr/>
            <p:nvPr/>
          </p:nvSpPr>
          <p:spPr>
            <a:xfrm>
              <a:off x="2262243" y="2064570"/>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6"/>
            <p:cNvSpPr/>
            <p:nvPr/>
          </p:nvSpPr>
          <p:spPr>
            <a:xfrm>
              <a:off x="2263615" y="2064570"/>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6"/>
            <p:cNvSpPr/>
            <p:nvPr/>
          </p:nvSpPr>
          <p:spPr>
            <a:xfrm>
              <a:off x="2344428" y="2155362"/>
              <a:ext cx="14" cy="14"/>
            </a:xfrm>
            <a:custGeom>
              <a:rect b="b" l="l" r="r" t="t"/>
              <a:pathLst>
                <a:path extrusionOk="0" h="1" w="1">
                  <a:moveTo>
                    <a:pt x="0"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6"/>
            <p:cNvSpPr/>
            <p:nvPr/>
          </p:nvSpPr>
          <p:spPr>
            <a:xfrm>
              <a:off x="2276119" y="2212116"/>
              <a:ext cx="1059" cy="964"/>
            </a:xfrm>
            <a:custGeom>
              <a:rect b="b" l="l" r="r" t="t"/>
              <a:pathLst>
                <a:path extrusionOk="0" h="71" w="78">
                  <a:moveTo>
                    <a:pt x="77" y="0"/>
                  </a:moveTo>
                  <a:lnTo>
                    <a:pt x="0" y="7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6"/>
            <p:cNvSpPr/>
            <p:nvPr/>
          </p:nvSpPr>
          <p:spPr>
            <a:xfrm>
              <a:off x="2276215" y="2216393"/>
              <a:ext cx="54" cy="149"/>
            </a:xfrm>
            <a:custGeom>
              <a:rect b="b" l="l" r="r" t="t"/>
              <a:pathLst>
                <a:path extrusionOk="0" h="11" w="4">
                  <a:moveTo>
                    <a:pt x="0" y="0"/>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6"/>
            <p:cNvSpPr/>
            <p:nvPr/>
          </p:nvSpPr>
          <p:spPr>
            <a:xfrm>
              <a:off x="2281917" y="2248708"/>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6"/>
            <p:cNvSpPr/>
            <p:nvPr/>
          </p:nvSpPr>
          <p:spPr>
            <a:xfrm>
              <a:off x="2275875" y="2215158"/>
              <a:ext cx="68" cy="109"/>
            </a:xfrm>
            <a:custGeom>
              <a:rect b="b" l="l" r="r" t="t"/>
              <a:pathLst>
                <a:path extrusionOk="0" h="8" w="5">
                  <a:moveTo>
                    <a:pt x="1" y="0"/>
                  </a:moveTo>
                  <a:lnTo>
                    <a:pt x="4"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6"/>
            <p:cNvSpPr/>
            <p:nvPr/>
          </p:nvSpPr>
          <p:spPr>
            <a:xfrm>
              <a:off x="2275780" y="2214683"/>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6"/>
            <p:cNvSpPr/>
            <p:nvPr/>
          </p:nvSpPr>
          <p:spPr>
            <a:xfrm>
              <a:off x="2276024" y="2215728"/>
              <a:ext cx="54" cy="149"/>
            </a:xfrm>
            <a:custGeom>
              <a:rect b="b" l="l" r="r" t="t"/>
              <a:pathLst>
                <a:path extrusionOk="0" h="11" w="4">
                  <a:moveTo>
                    <a:pt x="0" y="0"/>
                  </a:moveTo>
                  <a:lnTo>
                    <a:pt x="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6"/>
            <p:cNvSpPr/>
            <p:nvPr/>
          </p:nvSpPr>
          <p:spPr>
            <a:xfrm>
              <a:off x="2269222" y="2162721"/>
              <a:ext cx="258" cy="68"/>
            </a:xfrm>
            <a:custGeom>
              <a:rect b="b" l="l" r="r" t="t"/>
              <a:pathLst>
                <a:path extrusionOk="0" h="5" w="19">
                  <a:moveTo>
                    <a:pt x="1" y="4"/>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6"/>
            <p:cNvSpPr/>
            <p:nvPr/>
          </p:nvSpPr>
          <p:spPr>
            <a:xfrm>
              <a:off x="2267851" y="2156693"/>
              <a:ext cx="720" cy="244"/>
            </a:xfrm>
            <a:custGeom>
              <a:rect b="b" l="l" r="r" t="t"/>
              <a:pathLst>
                <a:path extrusionOk="0" h="18" w="53">
                  <a:moveTo>
                    <a:pt x="53"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6"/>
            <p:cNvSpPr/>
            <p:nvPr/>
          </p:nvSpPr>
          <p:spPr>
            <a:xfrm>
              <a:off x="2274164" y="2107447"/>
              <a:ext cx="258" cy="54"/>
            </a:xfrm>
            <a:custGeom>
              <a:rect b="b" l="l" r="r" t="t"/>
              <a:pathLst>
                <a:path extrusionOk="0" h="4" w="19">
                  <a:moveTo>
                    <a:pt x="1" y="0"/>
                  </a:moveTo>
                  <a:lnTo>
                    <a:pt x="1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6"/>
            <p:cNvSpPr/>
            <p:nvPr/>
          </p:nvSpPr>
          <p:spPr>
            <a:xfrm>
              <a:off x="2273173" y="2107203"/>
              <a:ext cx="204" cy="14"/>
            </a:xfrm>
            <a:custGeom>
              <a:rect b="b" l="l" r="r" t="t"/>
              <a:pathLst>
                <a:path extrusionOk="0" h="1" w="15">
                  <a:moveTo>
                    <a:pt x="0" y="1"/>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6"/>
            <p:cNvSpPr/>
            <p:nvPr/>
          </p:nvSpPr>
          <p:spPr>
            <a:xfrm>
              <a:off x="2275739" y="2108058"/>
              <a:ext cx="244" cy="109"/>
            </a:xfrm>
            <a:custGeom>
              <a:rect b="b" l="l" r="r" t="t"/>
              <a:pathLst>
                <a:path extrusionOk="0" h="8" w="18">
                  <a:moveTo>
                    <a:pt x="0" y="1"/>
                  </a:moveTo>
                  <a:lnTo>
                    <a:pt x="1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6"/>
            <p:cNvSpPr/>
            <p:nvPr/>
          </p:nvSpPr>
          <p:spPr>
            <a:xfrm>
              <a:off x="2274694" y="2107583"/>
              <a:ext cx="244" cy="109"/>
            </a:xfrm>
            <a:custGeom>
              <a:rect b="b" l="l" r="r" t="t"/>
              <a:pathLst>
                <a:path extrusionOk="0" h="8" w="18">
                  <a:moveTo>
                    <a:pt x="0" y="1"/>
                  </a:moveTo>
                  <a:lnTo>
                    <a:pt x="1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6"/>
            <p:cNvSpPr/>
            <p:nvPr/>
          </p:nvSpPr>
          <p:spPr>
            <a:xfrm>
              <a:off x="2275210" y="2107828"/>
              <a:ext cx="258" cy="109"/>
            </a:xfrm>
            <a:custGeom>
              <a:rect b="b" l="l" r="r" t="t"/>
              <a:pathLst>
                <a:path extrusionOk="0" h="8" w="19">
                  <a:moveTo>
                    <a:pt x="1" y="0"/>
                  </a:moveTo>
                  <a:lnTo>
                    <a:pt x="1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6"/>
            <p:cNvSpPr/>
            <p:nvPr/>
          </p:nvSpPr>
          <p:spPr>
            <a:xfrm>
              <a:off x="2273648" y="2107298"/>
              <a:ext cx="244" cy="68"/>
            </a:xfrm>
            <a:custGeom>
              <a:rect b="b" l="l" r="r" t="t"/>
              <a:pathLst>
                <a:path extrusionOk="0" h="5" w="18">
                  <a:moveTo>
                    <a:pt x="0" y="1"/>
                  </a:moveTo>
                  <a:lnTo>
                    <a:pt x="1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6"/>
            <p:cNvSpPr/>
            <p:nvPr/>
          </p:nvSpPr>
          <p:spPr>
            <a:xfrm>
              <a:off x="2276310" y="2108344"/>
              <a:ext cx="204" cy="68"/>
            </a:xfrm>
            <a:custGeom>
              <a:rect b="b" l="l" r="r" t="t"/>
              <a:pathLst>
                <a:path extrusionOk="0" h="5" w="15">
                  <a:moveTo>
                    <a:pt x="0" y="1"/>
                  </a:moveTo>
                  <a:lnTo>
                    <a:pt x="1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6"/>
            <p:cNvSpPr/>
            <p:nvPr/>
          </p:nvSpPr>
          <p:spPr>
            <a:xfrm>
              <a:off x="2270227" y="2064285"/>
              <a:ext cx="14" cy="109"/>
            </a:xfrm>
            <a:custGeom>
              <a:rect b="b" l="l" r="r" t="t"/>
              <a:pathLst>
                <a:path extrusionOk="0" h="8" w="1">
                  <a:moveTo>
                    <a:pt x="0"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6"/>
            <p:cNvSpPr/>
            <p:nvPr/>
          </p:nvSpPr>
          <p:spPr>
            <a:xfrm>
              <a:off x="2270227" y="2063579"/>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6"/>
            <p:cNvSpPr/>
            <p:nvPr/>
          </p:nvSpPr>
          <p:spPr>
            <a:xfrm>
              <a:off x="2264375" y="2076314"/>
              <a:ext cx="163" cy="109"/>
            </a:xfrm>
            <a:custGeom>
              <a:rect b="b" l="l" r="r" t="t"/>
              <a:pathLst>
                <a:path extrusionOk="0" h="8" w="12">
                  <a:moveTo>
                    <a:pt x="1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6"/>
            <p:cNvSpPr/>
            <p:nvPr/>
          </p:nvSpPr>
          <p:spPr>
            <a:xfrm>
              <a:off x="2270227" y="2063904"/>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6"/>
            <p:cNvSpPr/>
            <p:nvPr/>
          </p:nvSpPr>
          <p:spPr>
            <a:xfrm>
              <a:off x="2265380" y="2075839"/>
              <a:ext cx="109" cy="54"/>
            </a:xfrm>
            <a:custGeom>
              <a:rect b="b" l="l" r="r" t="t"/>
              <a:pathLst>
                <a:path extrusionOk="0" h="4" w="8">
                  <a:moveTo>
                    <a:pt x="7"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6"/>
            <p:cNvSpPr/>
            <p:nvPr/>
          </p:nvSpPr>
          <p:spPr>
            <a:xfrm>
              <a:off x="2265190" y="2075880"/>
              <a:ext cx="109" cy="68"/>
            </a:xfrm>
            <a:custGeom>
              <a:rect b="b" l="l" r="r" t="t"/>
              <a:pathLst>
                <a:path extrusionOk="0" h="5"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6"/>
            <p:cNvSpPr/>
            <p:nvPr/>
          </p:nvSpPr>
          <p:spPr>
            <a:xfrm>
              <a:off x="2263900" y="2076599"/>
              <a:ext cx="258" cy="109"/>
            </a:xfrm>
            <a:custGeom>
              <a:rect b="b" l="l" r="r" t="t"/>
              <a:pathLst>
                <a:path extrusionOk="0" h="8" w="19">
                  <a:moveTo>
                    <a:pt x="1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6"/>
            <p:cNvSpPr/>
            <p:nvPr/>
          </p:nvSpPr>
          <p:spPr>
            <a:xfrm>
              <a:off x="2265000" y="2075975"/>
              <a:ext cx="109" cy="68"/>
            </a:xfrm>
            <a:custGeom>
              <a:rect b="b" l="l" r="r" t="t"/>
              <a:pathLst>
                <a:path extrusionOk="0" h="5" w="8">
                  <a:moveTo>
                    <a:pt x="7"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6"/>
            <p:cNvSpPr/>
            <p:nvPr/>
          </p:nvSpPr>
          <p:spPr>
            <a:xfrm>
              <a:off x="2264714" y="2076124"/>
              <a:ext cx="149" cy="109"/>
            </a:xfrm>
            <a:custGeom>
              <a:rect b="b" l="l" r="r" t="t"/>
              <a:pathLst>
                <a:path extrusionOk="0" h="8" w="11">
                  <a:moveTo>
                    <a:pt x="1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6"/>
            <p:cNvSpPr/>
            <p:nvPr/>
          </p:nvSpPr>
          <p:spPr>
            <a:xfrm>
              <a:off x="2262949" y="2077210"/>
              <a:ext cx="163" cy="109"/>
            </a:xfrm>
            <a:custGeom>
              <a:rect b="b" l="l" r="r" t="t"/>
              <a:pathLst>
                <a:path extrusionOk="0" h="8" w="12">
                  <a:moveTo>
                    <a:pt x="1" y="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6"/>
            <p:cNvSpPr/>
            <p:nvPr/>
          </p:nvSpPr>
          <p:spPr>
            <a:xfrm>
              <a:off x="2270077" y="2062058"/>
              <a:ext cx="14" cy="204"/>
            </a:xfrm>
            <a:custGeom>
              <a:rect b="b" l="l" r="r" t="t"/>
              <a:pathLst>
                <a:path extrusionOk="0" h="15" w="1">
                  <a:moveTo>
                    <a:pt x="1" y="0"/>
                  </a:moveTo>
                  <a:lnTo>
                    <a:pt x="1"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6"/>
            <p:cNvSpPr/>
            <p:nvPr/>
          </p:nvSpPr>
          <p:spPr>
            <a:xfrm>
              <a:off x="2270132" y="2062574"/>
              <a:ext cx="14" cy="163"/>
            </a:xfrm>
            <a:custGeom>
              <a:rect b="b" l="l" r="r" t="t"/>
              <a:pathLst>
                <a:path extrusionOk="0" h="12" w="1">
                  <a:moveTo>
                    <a:pt x="0"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6"/>
            <p:cNvSpPr/>
            <p:nvPr/>
          </p:nvSpPr>
          <p:spPr>
            <a:xfrm>
              <a:off x="2263289" y="2076830"/>
              <a:ext cx="394" cy="258"/>
            </a:xfrm>
            <a:custGeom>
              <a:rect b="b" l="l" r="r" t="t"/>
              <a:pathLst>
                <a:path extrusionOk="0" h="19" w="29">
                  <a:moveTo>
                    <a:pt x="28"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6"/>
            <p:cNvSpPr/>
            <p:nvPr/>
          </p:nvSpPr>
          <p:spPr>
            <a:xfrm>
              <a:off x="2270173" y="2063103"/>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6"/>
            <p:cNvSpPr/>
            <p:nvPr/>
          </p:nvSpPr>
          <p:spPr>
            <a:xfrm>
              <a:off x="2334109" y="212622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6"/>
            <p:cNvSpPr/>
            <p:nvPr/>
          </p:nvSpPr>
          <p:spPr>
            <a:xfrm>
              <a:off x="2334204" y="2126076"/>
              <a:ext cx="14" cy="68"/>
            </a:xfrm>
            <a:custGeom>
              <a:rect b="b" l="l" r="r" t="t"/>
              <a:pathLst>
                <a:path extrusionOk="0" h="5" w="1">
                  <a:moveTo>
                    <a:pt x="0" y="1"/>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6"/>
            <p:cNvSpPr/>
            <p:nvPr/>
          </p:nvSpPr>
          <p:spPr>
            <a:xfrm>
              <a:off x="2334150" y="212613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6"/>
            <p:cNvSpPr/>
            <p:nvPr/>
          </p:nvSpPr>
          <p:spPr>
            <a:xfrm>
              <a:off x="2334204" y="2126035"/>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6"/>
            <p:cNvSpPr/>
            <p:nvPr/>
          </p:nvSpPr>
          <p:spPr>
            <a:xfrm>
              <a:off x="2334055" y="212632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6"/>
            <p:cNvSpPr/>
            <p:nvPr/>
          </p:nvSpPr>
          <p:spPr>
            <a:xfrm>
              <a:off x="2334109" y="212626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6"/>
            <p:cNvSpPr/>
            <p:nvPr/>
          </p:nvSpPr>
          <p:spPr>
            <a:xfrm>
              <a:off x="2336580" y="2124365"/>
              <a:ext cx="204" cy="163"/>
            </a:xfrm>
            <a:custGeom>
              <a:rect b="b" l="l" r="r" t="t"/>
              <a:pathLst>
                <a:path extrusionOk="0" h="12" w="15">
                  <a:moveTo>
                    <a:pt x="14"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6"/>
            <p:cNvSpPr/>
            <p:nvPr/>
          </p:nvSpPr>
          <p:spPr>
            <a:xfrm>
              <a:off x="2304306" y="2129782"/>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6"/>
            <p:cNvSpPr/>
            <p:nvPr/>
          </p:nvSpPr>
          <p:spPr>
            <a:xfrm>
              <a:off x="2337245" y="2123985"/>
              <a:ext cx="299" cy="163"/>
            </a:xfrm>
            <a:custGeom>
              <a:rect b="b" l="l" r="r" t="t"/>
              <a:pathLst>
                <a:path extrusionOk="0" h="12" w="22">
                  <a:moveTo>
                    <a:pt x="2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6"/>
            <p:cNvSpPr/>
            <p:nvPr/>
          </p:nvSpPr>
          <p:spPr>
            <a:xfrm>
              <a:off x="2304687" y="2129782"/>
              <a:ext cx="204" cy="14"/>
            </a:xfrm>
            <a:custGeom>
              <a:rect b="b" l="l" r="r" t="t"/>
              <a:pathLst>
                <a:path extrusionOk="0" h="1" w="15">
                  <a:moveTo>
                    <a:pt x="1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6"/>
            <p:cNvSpPr/>
            <p:nvPr/>
          </p:nvSpPr>
          <p:spPr>
            <a:xfrm>
              <a:off x="2336241" y="2124555"/>
              <a:ext cx="258" cy="109"/>
            </a:xfrm>
            <a:custGeom>
              <a:rect b="b" l="l" r="r" t="t"/>
              <a:pathLst>
                <a:path extrusionOk="0" h="8" w="19">
                  <a:moveTo>
                    <a:pt x="18"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6"/>
            <p:cNvSpPr/>
            <p:nvPr/>
          </p:nvSpPr>
          <p:spPr>
            <a:xfrm>
              <a:off x="2336010" y="2124704"/>
              <a:ext cx="204" cy="109"/>
            </a:xfrm>
            <a:custGeom>
              <a:rect b="b" l="l" r="r" t="t"/>
              <a:pathLst>
                <a:path extrusionOk="0" h="8" w="15">
                  <a:moveTo>
                    <a:pt x="1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6"/>
            <p:cNvSpPr/>
            <p:nvPr/>
          </p:nvSpPr>
          <p:spPr>
            <a:xfrm>
              <a:off x="2335725" y="2124895"/>
              <a:ext cx="204" cy="109"/>
            </a:xfrm>
            <a:custGeom>
              <a:rect b="b" l="l" r="r" t="t"/>
              <a:pathLst>
                <a:path extrusionOk="0" h="8" w="15">
                  <a:moveTo>
                    <a:pt x="1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6"/>
            <p:cNvSpPr/>
            <p:nvPr/>
          </p:nvSpPr>
          <p:spPr>
            <a:xfrm>
              <a:off x="2341237" y="2121989"/>
              <a:ext cx="530" cy="258"/>
            </a:xfrm>
            <a:custGeom>
              <a:rect b="b" l="l" r="r" t="t"/>
              <a:pathLst>
                <a:path extrusionOk="0" h="19" w="39">
                  <a:moveTo>
                    <a:pt x="39"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6"/>
            <p:cNvSpPr/>
            <p:nvPr/>
          </p:nvSpPr>
          <p:spPr>
            <a:xfrm>
              <a:off x="2336865" y="2124229"/>
              <a:ext cx="299" cy="109"/>
            </a:xfrm>
            <a:custGeom>
              <a:rect b="b" l="l" r="r" t="t"/>
              <a:pathLst>
                <a:path extrusionOk="0" h="8" w="22">
                  <a:moveTo>
                    <a:pt x="2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6"/>
            <p:cNvSpPr/>
            <p:nvPr/>
          </p:nvSpPr>
          <p:spPr>
            <a:xfrm>
              <a:off x="2339472" y="2122844"/>
              <a:ext cx="448" cy="204"/>
            </a:xfrm>
            <a:custGeom>
              <a:rect b="b" l="l" r="r" t="t"/>
              <a:pathLst>
                <a:path extrusionOk="0" h="15" w="33">
                  <a:moveTo>
                    <a:pt x="32"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6"/>
            <p:cNvSpPr/>
            <p:nvPr/>
          </p:nvSpPr>
          <p:spPr>
            <a:xfrm>
              <a:off x="2301876" y="2129457"/>
              <a:ext cx="679" cy="109"/>
            </a:xfrm>
            <a:custGeom>
              <a:rect b="b" l="l" r="r" t="t"/>
              <a:pathLst>
                <a:path extrusionOk="0" h="8" w="50">
                  <a:moveTo>
                    <a:pt x="1" y="0"/>
                  </a:moveTo>
                  <a:lnTo>
                    <a:pt x="5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6"/>
            <p:cNvSpPr/>
            <p:nvPr/>
          </p:nvSpPr>
          <p:spPr>
            <a:xfrm>
              <a:off x="2340572" y="2122274"/>
              <a:ext cx="530" cy="258"/>
            </a:xfrm>
            <a:custGeom>
              <a:rect b="b" l="l" r="r" t="t"/>
              <a:pathLst>
                <a:path extrusionOk="0" h="19" w="39">
                  <a:moveTo>
                    <a:pt x="39"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6"/>
            <p:cNvSpPr/>
            <p:nvPr/>
          </p:nvSpPr>
          <p:spPr>
            <a:xfrm>
              <a:off x="2334340" y="2125886"/>
              <a:ext cx="68" cy="68"/>
            </a:xfrm>
            <a:custGeom>
              <a:rect b="b" l="l" r="r" t="t"/>
              <a:pathLst>
                <a:path extrusionOk="0" h="5" w="5">
                  <a:moveTo>
                    <a:pt x="1" y="4"/>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6"/>
            <p:cNvSpPr/>
            <p:nvPr/>
          </p:nvSpPr>
          <p:spPr>
            <a:xfrm>
              <a:off x="2338956" y="2123129"/>
              <a:ext cx="394" cy="163"/>
            </a:xfrm>
            <a:custGeom>
              <a:rect b="b" l="l" r="r" t="t"/>
              <a:pathLst>
                <a:path extrusionOk="0" h="12" w="29">
                  <a:moveTo>
                    <a:pt x="28"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6"/>
            <p:cNvSpPr/>
            <p:nvPr/>
          </p:nvSpPr>
          <p:spPr>
            <a:xfrm>
              <a:off x="2338481" y="2123374"/>
              <a:ext cx="339" cy="149"/>
            </a:xfrm>
            <a:custGeom>
              <a:rect b="b" l="l" r="r" t="t"/>
              <a:pathLst>
                <a:path extrusionOk="0" h="11" w="25">
                  <a:moveTo>
                    <a:pt x="25"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6"/>
            <p:cNvSpPr/>
            <p:nvPr/>
          </p:nvSpPr>
          <p:spPr>
            <a:xfrm>
              <a:off x="2302691" y="2129592"/>
              <a:ext cx="489" cy="68"/>
            </a:xfrm>
            <a:custGeom>
              <a:rect b="b" l="l" r="r" t="t"/>
              <a:pathLst>
                <a:path extrusionOk="0" h="5" w="36">
                  <a:moveTo>
                    <a:pt x="35"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6"/>
            <p:cNvSpPr/>
            <p:nvPr/>
          </p:nvSpPr>
          <p:spPr>
            <a:xfrm>
              <a:off x="2334245" y="2125981"/>
              <a:ext cx="68" cy="68"/>
            </a:xfrm>
            <a:custGeom>
              <a:rect b="b" l="l" r="r" t="t"/>
              <a:pathLst>
                <a:path extrusionOk="0" h="5" w="5">
                  <a:moveTo>
                    <a:pt x="4"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6"/>
            <p:cNvSpPr/>
            <p:nvPr/>
          </p:nvSpPr>
          <p:spPr>
            <a:xfrm>
              <a:off x="2334489" y="2125750"/>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6"/>
            <p:cNvSpPr/>
            <p:nvPr/>
          </p:nvSpPr>
          <p:spPr>
            <a:xfrm>
              <a:off x="2303302" y="2129647"/>
              <a:ext cx="394" cy="54"/>
            </a:xfrm>
            <a:custGeom>
              <a:rect b="b" l="l" r="r" t="t"/>
              <a:pathLst>
                <a:path extrusionOk="0" h="4" w="29">
                  <a:moveTo>
                    <a:pt x="29"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6"/>
            <p:cNvSpPr/>
            <p:nvPr/>
          </p:nvSpPr>
          <p:spPr>
            <a:xfrm>
              <a:off x="2333294" y="2126456"/>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6"/>
            <p:cNvSpPr/>
            <p:nvPr/>
          </p:nvSpPr>
          <p:spPr>
            <a:xfrm>
              <a:off x="2334394" y="2125845"/>
              <a:ext cx="54" cy="54"/>
            </a:xfrm>
            <a:custGeom>
              <a:rect b="b" l="l" r="r" t="t"/>
              <a:pathLst>
                <a:path extrusionOk="0" h="4" w="4">
                  <a:moveTo>
                    <a:pt x="4"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6"/>
            <p:cNvSpPr/>
            <p:nvPr/>
          </p:nvSpPr>
          <p:spPr>
            <a:xfrm>
              <a:off x="2340002" y="2122559"/>
              <a:ext cx="489" cy="258"/>
            </a:xfrm>
            <a:custGeom>
              <a:rect b="b" l="l" r="r" t="t"/>
              <a:pathLst>
                <a:path extrusionOk="0" h="19" w="36">
                  <a:moveTo>
                    <a:pt x="35" y="1"/>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6"/>
            <p:cNvSpPr/>
            <p:nvPr/>
          </p:nvSpPr>
          <p:spPr>
            <a:xfrm>
              <a:off x="2334530" y="2125655"/>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6"/>
            <p:cNvSpPr/>
            <p:nvPr/>
          </p:nvSpPr>
          <p:spPr>
            <a:xfrm>
              <a:off x="2305202" y="2129837"/>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6"/>
            <p:cNvSpPr/>
            <p:nvPr/>
          </p:nvSpPr>
          <p:spPr>
            <a:xfrm>
              <a:off x="2335100" y="2125275"/>
              <a:ext cx="163" cy="109"/>
            </a:xfrm>
            <a:custGeom>
              <a:rect b="b" l="l" r="r" t="t"/>
              <a:pathLst>
                <a:path extrusionOk="0" h="8" w="12">
                  <a:moveTo>
                    <a:pt x="11"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6"/>
            <p:cNvSpPr/>
            <p:nvPr/>
          </p:nvSpPr>
          <p:spPr>
            <a:xfrm>
              <a:off x="2334964" y="2125370"/>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6"/>
            <p:cNvSpPr/>
            <p:nvPr/>
          </p:nvSpPr>
          <p:spPr>
            <a:xfrm>
              <a:off x="2335535" y="2124990"/>
              <a:ext cx="149" cy="109"/>
            </a:xfrm>
            <a:custGeom>
              <a:rect b="b" l="l" r="r" t="t"/>
              <a:pathLst>
                <a:path extrusionOk="0" h="8" w="11">
                  <a:moveTo>
                    <a:pt x="11"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6"/>
            <p:cNvSpPr/>
            <p:nvPr/>
          </p:nvSpPr>
          <p:spPr>
            <a:xfrm>
              <a:off x="2338046" y="2123605"/>
              <a:ext cx="299" cy="163"/>
            </a:xfrm>
            <a:custGeom>
              <a:rect b="b" l="l" r="r" t="t"/>
              <a:pathLst>
                <a:path extrusionOk="0" h="12" w="22">
                  <a:moveTo>
                    <a:pt x="22"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6"/>
            <p:cNvSpPr/>
            <p:nvPr/>
          </p:nvSpPr>
          <p:spPr>
            <a:xfrm>
              <a:off x="2303831" y="2129742"/>
              <a:ext cx="299" cy="14"/>
            </a:xfrm>
            <a:custGeom>
              <a:rect b="b" l="l" r="r" t="t"/>
              <a:pathLst>
                <a:path extrusionOk="0" h="1" w="22">
                  <a:moveTo>
                    <a:pt x="2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6"/>
            <p:cNvSpPr/>
            <p:nvPr/>
          </p:nvSpPr>
          <p:spPr>
            <a:xfrm>
              <a:off x="2335290" y="2125125"/>
              <a:ext cx="163" cy="109"/>
            </a:xfrm>
            <a:custGeom>
              <a:rect b="b" l="l" r="r" t="t"/>
              <a:pathLst>
                <a:path extrusionOk="0" h="8" w="12">
                  <a:moveTo>
                    <a:pt x="11"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6"/>
            <p:cNvSpPr/>
            <p:nvPr/>
          </p:nvSpPr>
          <p:spPr>
            <a:xfrm>
              <a:off x="2334679" y="2125560"/>
              <a:ext cx="109" cy="109"/>
            </a:xfrm>
            <a:custGeom>
              <a:rect b="b" l="l" r="r" t="t"/>
              <a:pathLst>
                <a:path extrusionOk="0" h="8" w="8">
                  <a:moveTo>
                    <a:pt x="7"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6"/>
            <p:cNvSpPr/>
            <p:nvPr/>
          </p:nvSpPr>
          <p:spPr>
            <a:xfrm>
              <a:off x="2337626" y="2123795"/>
              <a:ext cx="299" cy="163"/>
            </a:xfrm>
            <a:custGeom>
              <a:rect b="b" l="l" r="r" t="t"/>
              <a:pathLst>
                <a:path extrusionOk="0" h="12" w="22">
                  <a:moveTo>
                    <a:pt x="21" y="1"/>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6"/>
            <p:cNvSpPr/>
            <p:nvPr/>
          </p:nvSpPr>
          <p:spPr>
            <a:xfrm>
              <a:off x="2334815" y="2125465"/>
              <a:ext cx="109" cy="109"/>
            </a:xfrm>
            <a:custGeom>
              <a:rect b="b" l="l" r="r" t="t"/>
              <a:pathLst>
                <a:path extrusionOk="0" h="8" w="8">
                  <a:moveTo>
                    <a:pt x="8"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6"/>
            <p:cNvSpPr/>
            <p:nvPr/>
          </p:nvSpPr>
          <p:spPr>
            <a:xfrm>
              <a:off x="2292942" y="2120903"/>
              <a:ext cx="68" cy="149"/>
            </a:xfrm>
            <a:custGeom>
              <a:rect b="b" l="l" r="r" t="t"/>
              <a:pathLst>
                <a:path extrusionOk="0" h="11" w="5">
                  <a:moveTo>
                    <a:pt x="4"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6"/>
            <p:cNvSpPr/>
            <p:nvPr/>
          </p:nvSpPr>
          <p:spPr>
            <a:xfrm>
              <a:off x="2292711" y="2120183"/>
              <a:ext cx="109" cy="353"/>
            </a:xfrm>
            <a:custGeom>
              <a:rect b="b" l="l" r="r" t="t"/>
              <a:pathLst>
                <a:path extrusionOk="0" h="26" w="8">
                  <a:moveTo>
                    <a:pt x="7" y="2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6"/>
            <p:cNvSpPr/>
            <p:nvPr/>
          </p:nvSpPr>
          <p:spPr>
            <a:xfrm>
              <a:off x="2293376" y="2122464"/>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6"/>
            <p:cNvSpPr/>
            <p:nvPr/>
          </p:nvSpPr>
          <p:spPr>
            <a:xfrm>
              <a:off x="2293281" y="2122043"/>
              <a:ext cx="14" cy="54"/>
            </a:xfrm>
            <a:custGeom>
              <a:rect b="b" l="l" r="r" t="t"/>
              <a:pathLst>
                <a:path extrusionOk="0" h="4" w="1">
                  <a:moveTo>
                    <a:pt x="0"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6"/>
            <p:cNvSpPr/>
            <p:nvPr/>
          </p:nvSpPr>
          <p:spPr>
            <a:xfrm>
              <a:off x="2287769" y="2147800"/>
              <a:ext cx="54" cy="163"/>
            </a:xfrm>
            <a:custGeom>
              <a:rect b="b" l="l" r="r" t="t"/>
              <a:pathLst>
                <a:path extrusionOk="0" h="12" w="4">
                  <a:moveTo>
                    <a:pt x="4"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6"/>
            <p:cNvSpPr/>
            <p:nvPr/>
          </p:nvSpPr>
          <p:spPr>
            <a:xfrm>
              <a:off x="2288760" y="2148709"/>
              <a:ext cx="299" cy="299"/>
            </a:xfrm>
            <a:custGeom>
              <a:rect b="b" l="l" r="r" t="t"/>
              <a:pathLst>
                <a:path extrusionOk="0" h="22" w="22">
                  <a:moveTo>
                    <a:pt x="22" y="2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6"/>
            <p:cNvSpPr/>
            <p:nvPr/>
          </p:nvSpPr>
          <p:spPr>
            <a:xfrm>
              <a:off x="2293227" y="2151126"/>
              <a:ext cx="638" cy="204"/>
            </a:xfrm>
            <a:custGeom>
              <a:rect b="b" l="l" r="r" t="t"/>
              <a:pathLst>
                <a:path extrusionOk="0" h="15" w="47">
                  <a:moveTo>
                    <a:pt x="46"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6"/>
            <p:cNvSpPr/>
            <p:nvPr/>
          </p:nvSpPr>
          <p:spPr>
            <a:xfrm>
              <a:off x="2296703" y="2150800"/>
              <a:ext cx="204" cy="14"/>
            </a:xfrm>
            <a:custGeom>
              <a:rect b="b" l="l" r="r" t="t"/>
              <a:pathLst>
                <a:path extrusionOk="0" h="1" w="15">
                  <a:moveTo>
                    <a:pt x="14"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6"/>
            <p:cNvSpPr/>
            <p:nvPr/>
          </p:nvSpPr>
          <p:spPr>
            <a:xfrm>
              <a:off x="2289195" y="2149130"/>
              <a:ext cx="489" cy="394"/>
            </a:xfrm>
            <a:custGeom>
              <a:rect b="b" l="l" r="r" t="t"/>
              <a:pathLst>
                <a:path extrusionOk="0" h="29" w="36">
                  <a:moveTo>
                    <a:pt x="35" y="29"/>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6"/>
            <p:cNvSpPr/>
            <p:nvPr/>
          </p:nvSpPr>
          <p:spPr>
            <a:xfrm>
              <a:off x="2297273" y="2150895"/>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6"/>
            <p:cNvSpPr/>
            <p:nvPr/>
          </p:nvSpPr>
          <p:spPr>
            <a:xfrm>
              <a:off x="2293987" y="2150936"/>
              <a:ext cx="543" cy="163"/>
            </a:xfrm>
            <a:custGeom>
              <a:rect b="b" l="l" r="r" t="t"/>
              <a:pathLst>
                <a:path extrusionOk="0" h="12" w="40">
                  <a:moveTo>
                    <a:pt x="39"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6"/>
            <p:cNvSpPr/>
            <p:nvPr/>
          </p:nvSpPr>
          <p:spPr>
            <a:xfrm>
              <a:off x="2306913" y="2152701"/>
              <a:ext cx="258" cy="299"/>
            </a:xfrm>
            <a:custGeom>
              <a:rect b="b" l="l" r="r" t="t"/>
              <a:pathLst>
                <a:path extrusionOk="0" h="22" w="19">
                  <a:moveTo>
                    <a:pt x="1" y="0"/>
                  </a:moveTo>
                  <a:lnTo>
                    <a:pt x="18" y="2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6"/>
            <p:cNvSpPr/>
            <p:nvPr/>
          </p:nvSpPr>
          <p:spPr>
            <a:xfrm>
              <a:off x="2307293" y="2153081"/>
              <a:ext cx="299" cy="339"/>
            </a:xfrm>
            <a:custGeom>
              <a:rect b="b" l="l" r="r" t="t"/>
              <a:pathLst>
                <a:path extrusionOk="0" h="25" w="22">
                  <a:moveTo>
                    <a:pt x="1" y="0"/>
                  </a:moveTo>
                  <a:lnTo>
                    <a:pt x="22"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6"/>
            <p:cNvSpPr/>
            <p:nvPr/>
          </p:nvSpPr>
          <p:spPr>
            <a:xfrm>
              <a:off x="2305352" y="2151126"/>
              <a:ext cx="530" cy="543"/>
            </a:xfrm>
            <a:custGeom>
              <a:rect b="b" l="l" r="r" t="t"/>
              <a:pathLst>
                <a:path extrusionOk="0" h="40" w="39">
                  <a:moveTo>
                    <a:pt x="0" y="1"/>
                  </a:moveTo>
                  <a:lnTo>
                    <a:pt x="39" y="39"/>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6"/>
            <p:cNvSpPr/>
            <p:nvPr/>
          </p:nvSpPr>
          <p:spPr>
            <a:xfrm>
              <a:off x="2305922" y="2151697"/>
              <a:ext cx="434" cy="448"/>
            </a:xfrm>
            <a:custGeom>
              <a:rect b="b" l="l" r="r" t="t"/>
              <a:pathLst>
                <a:path extrusionOk="0" h="33" w="32">
                  <a:moveTo>
                    <a:pt x="0" y="1"/>
                  </a:moveTo>
                  <a:lnTo>
                    <a:pt x="32"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6"/>
            <p:cNvSpPr/>
            <p:nvPr/>
          </p:nvSpPr>
          <p:spPr>
            <a:xfrm>
              <a:off x="2306492" y="2152267"/>
              <a:ext cx="299" cy="299"/>
            </a:xfrm>
            <a:custGeom>
              <a:rect b="b" l="l" r="r" t="t"/>
              <a:pathLst>
                <a:path extrusionOk="0" h="22" w="22">
                  <a:moveTo>
                    <a:pt x="0" y="1"/>
                  </a:moveTo>
                  <a:lnTo>
                    <a:pt x="21"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6"/>
            <p:cNvSpPr/>
            <p:nvPr/>
          </p:nvSpPr>
          <p:spPr>
            <a:xfrm>
              <a:off x="2304727" y="2150610"/>
              <a:ext cx="489" cy="434"/>
            </a:xfrm>
            <a:custGeom>
              <a:rect b="b" l="l" r="r" t="t"/>
              <a:pathLst>
                <a:path extrusionOk="0" h="32" w="36">
                  <a:moveTo>
                    <a:pt x="1" y="0"/>
                  </a:moveTo>
                  <a:lnTo>
                    <a:pt x="36" y="3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6"/>
            <p:cNvSpPr/>
            <p:nvPr/>
          </p:nvSpPr>
          <p:spPr>
            <a:xfrm>
              <a:off x="2291951" y="2116436"/>
              <a:ext cx="14" cy="0"/>
            </a:xfrm>
            <a:custGeom>
              <a:rect b="b" l="l" r="r" t="t"/>
              <a:pathLst>
                <a:path extrusionOk="0" h="0"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6"/>
            <p:cNvSpPr/>
            <p:nvPr/>
          </p:nvSpPr>
          <p:spPr>
            <a:xfrm>
              <a:off x="2292562" y="2116436"/>
              <a:ext cx="14" cy="0"/>
            </a:xfrm>
            <a:custGeom>
              <a:rect b="b" l="l" r="r" t="t"/>
              <a:pathLst>
                <a:path extrusionOk="0" h="0"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6"/>
            <p:cNvSpPr/>
            <p:nvPr/>
          </p:nvSpPr>
          <p:spPr>
            <a:xfrm>
              <a:off x="2291095" y="211647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6"/>
            <p:cNvSpPr/>
            <p:nvPr/>
          </p:nvSpPr>
          <p:spPr>
            <a:xfrm>
              <a:off x="2293132" y="2116436"/>
              <a:ext cx="14" cy="0"/>
            </a:xfrm>
            <a:custGeom>
              <a:rect b="b" l="l" r="r" t="t"/>
              <a:pathLst>
                <a:path extrusionOk="0" h="0"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6"/>
            <p:cNvSpPr/>
            <p:nvPr/>
          </p:nvSpPr>
          <p:spPr>
            <a:xfrm>
              <a:off x="2291326" y="2116476"/>
              <a:ext cx="448" cy="14"/>
            </a:xfrm>
            <a:custGeom>
              <a:rect b="b" l="l" r="r" t="t"/>
              <a:pathLst>
                <a:path extrusionOk="0" h="1" w="33">
                  <a:moveTo>
                    <a:pt x="1" y="1"/>
                  </a:moveTo>
                  <a:lnTo>
                    <a:pt x="3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6"/>
            <p:cNvSpPr/>
            <p:nvPr/>
          </p:nvSpPr>
          <p:spPr>
            <a:xfrm>
              <a:off x="2585741" y="173408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6"/>
            <p:cNvSpPr/>
            <p:nvPr/>
          </p:nvSpPr>
          <p:spPr>
            <a:xfrm>
              <a:off x="2587696" y="1734365"/>
              <a:ext cx="299" cy="14"/>
            </a:xfrm>
            <a:custGeom>
              <a:rect b="b" l="l" r="r" t="t"/>
              <a:pathLst>
                <a:path extrusionOk="0" h="1" w="22">
                  <a:moveTo>
                    <a:pt x="0" y="0"/>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6"/>
            <p:cNvSpPr/>
            <p:nvPr/>
          </p:nvSpPr>
          <p:spPr>
            <a:xfrm>
              <a:off x="2588782" y="1734365"/>
              <a:ext cx="489" cy="14"/>
            </a:xfrm>
            <a:custGeom>
              <a:rect b="b" l="l" r="r" t="t"/>
              <a:pathLst>
                <a:path extrusionOk="0" h="1" w="36">
                  <a:moveTo>
                    <a:pt x="1" y="0"/>
                  </a:moveTo>
                  <a:lnTo>
                    <a:pt x="3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6"/>
            <p:cNvSpPr/>
            <p:nvPr/>
          </p:nvSpPr>
          <p:spPr>
            <a:xfrm>
              <a:off x="2587221" y="1734365"/>
              <a:ext cx="204" cy="14"/>
            </a:xfrm>
            <a:custGeom>
              <a:rect b="b" l="l" r="r" t="t"/>
              <a:pathLst>
                <a:path extrusionOk="0" h="1" w="15">
                  <a:moveTo>
                    <a:pt x="0" y="0"/>
                  </a:moveTo>
                  <a:lnTo>
                    <a:pt x="1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6"/>
            <p:cNvSpPr/>
            <p:nvPr/>
          </p:nvSpPr>
          <p:spPr>
            <a:xfrm>
              <a:off x="2586786" y="1734270"/>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6"/>
            <p:cNvSpPr/>
            <p:nvPr/>
          </p:nvSpPr>
          <p:spPr>
            <a:xfrm>
              <a:off x="2588646" y="173436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6"/>
            <p:cNvSpPr/>
            <p:nvPr/>
          </p:nvSpPr>
          <p:spPr>
            <a:xfrm>
              <a:off x="2586121" y="1734080"/>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6"/>
            <p:cNvSpPr/>
            <p:nvPr/>
          </p:nvSpPr>
          <p:spPr>
            <a:xfrm>
              <a:off x="2585075" y="1734080"/>
              <a:ext cx="258" cy="14"/>
            </a:xfrm>
            <a:custGeom>
              <a:rect b="b" l="l" r="r" t="t"/>
              <a:pathLst>
                <a:path extrusionOk="0" h="1" w="19">
                  <a:moveTo>
                    <a:pt x="1" y="0"/>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6"/>
            <p:cNvSpPr/>
            <p:nvPr/>
          </p:nvSpPr>
          <p:spPr>
            <a:xfrm>
              <a:off x="2553752" y="1749137"/>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6"/>
            <p:cNvSpPr/>
            <p:nvPr/>
          </p:nvSpPr>
          <p:spPr>
            <a:xfrm>
              <a:off x="2553997" y="1748716"/>
              <a:ext cx="109" cy="244"/>
            </a:xfrm>
            <a:custGeom>
              <a:rect b="b" l="l" r="r" t="t"/>
              <a:pathLst>
                <a:path extrusionOk="0" h="18" w="8">
                  <a:moveTo>
                    <a:pt x="7"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6"/>
            <p:cNvSpPr/>
            <p:nvPr/>
          </p:nvSpPr>
          <p:spPr>
            <a:xfrm>
              <a:off x="2555612" y="1746720"/>
              <a:ext cx="244" cy="204"/>
            </a:xfrm>
            <a:custGeom>
              <a:rect b="b" l="l" r="r" t="t"/>
              <a:pathLst>
                <a:path extrusionOk="0" h="15" w="18">
                  <a:moveTo>
                    <a:pt x="18" y="0"/>
                  </a:moveTo>
                  <a:lnTo>
                    <a:pt x="0"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6"/>
            <p:cNvSpPr/>
            <p:nvPr/>
          </p:nvSpPr>
          <p:spPr>
            <a:xfrm>
              <a:off x="2554893" y="1747426"/>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6"/>
            <p:cNvSpPr/>
            <p:nvPr/>
          </p:nvSpPr>
          <p:spPr>
            <a:xfrm>
              <a:off x="2554187" y="1748377"/>
              <a:ext cx="149" cy="204"/>
            </a:xfrm>
            <a:custGeom>
              <a:rect b="b" l="l" r="r" t="t"/>
              <a:pathLst>
                <a:path extrusionOk="0" h="15" w="11">
                  <a:moveTo>
                    <a:pt x="11"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6"/>
            <p:cNvSpPr/>
            <p:nvPr/>
          </p:nvSpPr>
          <p:spPr>
            <a:xfrm>
              <a:off x="2555368" y="1746951"/>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6"/>
            <p:cNvSpPr/>
            <p:nvPr/>
          </p:nvSpPr>
          <p:spPr>
            <a:xfrm>
              <a:off x="2554417" y="1747997"/>
              <a:ext cx="163" cy="204"/>
            </a:xfrm>
            <a:custGeom>
              <a:rect b="b" l="l" r="r" t="t"/>
              <a:pathLst>
                <a:path extrusionOk="0" h="15" w="12">
                  <a:moveTo>
                    <a:pt x="11" y="1"/>
                  </a:moveTo>
                  <a:lnTo>
                    <a:pt x="1"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6"/>
            <p:cNvSpPr/>
            <p:nvPr/>
          </p:nvSpPr>
          <p:spPr>
            <a:xfrm>
              <a:off x="2553616" y="1749572"/>
              <a:ext cx="109" cy="244"/>
            </a:xfrm>
            <a:custGeom>
              <a:rect b="b" l="l" r="r" t="t"/>
              <a:pathLst>
                <a:path extrusionOk="0" h="18" w="8">
                  <a:moveTo>
                    <a:pt x="7" y="0"/>
                  </a:moveTo>
                  <a:lnTo>
                    <a:pt x="0"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6"/>
            <p:cNvSpPr/>
            <p:nvPr/>
          </p:nvSpPr>
          <p:spPr>
            <a:xfrm>
              <a:off x="2553087" y="1753143"/>
              <a:ext cx="14" cy="149"/>
            </a:xfrm>
            <a:custGeom>
              <a:rect b="b" l="l" r="r" t="t"/>
              <a:pathLst>
                <a:path extrusionOk="0" h="11" w="1">
                  <a:moveTo>
                    <a:pt x="1"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6"/>
            <p:cNvSpPr/>
            <p:nvPr/>
          </p:nvSpPr>
          <p:spPr>
            <a:xfrm>
              <a:off x="2555137" y="1747196"/>
              <a:ext cx="149" cy="149"/>
            </a:xfrm>
            <a:custGeom>
              <a:rect b="b" l="l" r="r" t="t"/>
              <a:pathLst>
                <a:path extrusionOk="0" h="11" w="11">
                  <a:moveTo>
                    <a:pt x="0" y="11"/>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6"/>
            <p:cNvSpPr/>
            <p:nvPr/>
          </p:nvSpPr>
          <p:spPr>
            <a:xfrm>
              <a:off x="2554662" y="1747712"/>
              <a:ext cx="149" cy="204"/>
            </a:xfrm>
            <a:custGeom>
              <a:rect b="b" l="l" r="r" t="t"/>
              <a:pathLst>
                <a:path extrusionOk="0" h="15" w="11">
                  <a:moveTo>
                    <a:pt x="11"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6"/>
            <p:cNvSpPr/>
            <p:nvPr/>
          </p:nvSpPr>
          <p:spPr>
            <a:xfrm>
              <a:off x="2572014" y="1722675"/>
              <a:ext cx="109" cy="190"/>
            </a:xfrm>
            <a:custGeom>
              <a:rect b="b" l="l" r="r" t="t"/>
              <a:pathLst>
                <a:path extrusionOk="0" h="14" w="8">
                  <a:moveTo>
                    <a:pt x="0" y="14"/>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6"/>
            <p:cNvSpPr/>
            <p:nvPr/>
          </p:nvSpPr>
          <p:spPr>
            <a:xfrm>
              <a:off x="2572489" y="1721616"/>
              <a:ext cx="54" cy="163"/>
            </a:xfrm>
            <a:custGeom>
              <a:rect b="b" l="l" r="r" t="t"/>
              <a:pathLst>
                <a:path extrusionOk="0" h="12" w="4">
                  <a:moveTo>
                    <a:pt x="0" y="1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6"/>
            <p:cNvSpPr/>
            <p:nvPr/>
          </p:nvSpPr>
          <p:spPr>
            <a:xfrm>
              <a:off x="2572299" y="1722050"/>
              <a:ext cx="54" cy="204"/>
            </a:xfrm>
            <a:custGeom>
              <a:rect b="b" l="l" r="r" t="t"/>
              <a:pathLst>
                <a:path extrusionOk="0" h="15" w="4">
                  <a:moveTo>
                    <a:pt x="0"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6"/>
            <p:cNvSpPr/>
            <p:nvPr/>
          </p:nvSpPr>
          <p:spPr>
            <a:xfrm>
              <a:off x="2571824" y="1723001"/>
              <a:ext cx="109" cy="204"/>
            </a:xfrm>
            <a:custGeom>
              <a:rect b="b" l="l" r="r" t="t"/>
              <a:pathLst>
                <a:path extrusionOk="0" h="15" w="8">
                  <a:moveTo>
                    <a:pt x="0" y="15"/>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6"/>
            <p:cNvSpPr/>
            <p:nvPr/>
          </p:nvSpPr>
          <p:spPr>
            <a:xfrm>
              <a:off x="2572394" y="1721860"/>
              <a:ext cx="54" cy="109"/>
            </a:xfrm>
            <a:custGeom>
              <a:rect b="b" l="l" r="r" t="t"/>
              <a:pathLst>
                <a:path extrusionOk="0" h="8" w="4">
                  <a:moveTo>
                    <a:pt x="0" y="7"/>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6"/>
            <p:cNvSpPr/>
            <p:nvPr/>
          </p:nvSpPr>
          <p:spPr>
            <a:xfrm>
              <a:off x="2572150" y="1722335"/>
              <a:ext cx="109" cy="204"/>
            </a:xfrm>
            <a:custGeom>
              <a:rect b="b" l="l" r="r" t="t"/>
              <a:pathLst>
                <a:path extrusionOk="0" h="15" w="8">
                  <a:moveTo>
                    <a:pt x="1" y="15"/>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6"/>
            <p:cNvSpPr/>
            <p:nvPr/>
          </p:nvSpPr>
          <p:spPr>
            <a:xfrm>
              <a:off x="2570914" y="1724671"/>
              <a:ext cx="109" cy="244"/>
            </a:xfrm>
            <a:custGeom>
              <a:rect b="b" l="l" r="r" t="t"/>
              <a:pathLst>
                <a:path extrusionOk="0" h="18" w="8">
                  <a:moveTo>
                    <a:pt x="1" y="18"/>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6"/>
            <p:cNvSpPr/>
            <p:nvPr/>
          </p:nvSpPr>
          <p:spPr>
            <a:xfrm>
              <a:off x="2570588" y="1725187"/>
              <a:ext cx="149" cy="258"/>
            </a:xfrm>
            <a:custGeom>
              <a:rect b="b" l="l" r="r" t="t"/>
              <a:pathLst>
                <a:path extrusionOk="0" h="19" w="11">
                  <a:moveTo>
                    <a:pt x="0" y="1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6"/>
            <p:cNvSpPr/>
            <p:nvPr/>
          </p:nvSpPr>
          <p:spPr>
            <a:xfrm>
              <a:off x="2571634" y="1723381"/>
              <a:ext cx="149" cy="204"/>
            </a:xfrm>
            <a:custGeom>
              <a:rect b="b" l="l" r="r" t="t"/>
              <a:pathLst>
                <a:path extrusionOk="0" h="15" w="11">
                  <a:moveTo>
                    <a:pt x="0" y="15"/>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6"/>
            <p:cNvSpPr/>
            <p:nvPr/>
          </p:nvSpPr>
          <p:spPr>
            <a:xfrm>
              <a:off x="2571159" y="1724195"/>
              <a:ext cx="149" cy="244"/>
            </a:xfrm>
            <a:custGeom>
              <a:rect b="b" l="l" r="r" t="t"/>
              <a:pathLst>
                <a:path extrusionOk="0" h="18" w="11">
                  <a:moveTo>
                    <a:pt x="0" y="18"/>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6"/>
            <p:cNvSpPr/>
            <p:nvPr/>
          </p:nvSpPr>
          <p:spPr>
            <a:xfrm>
              <a:off x="2571389" y="1723761"/>
              <a:ext cx="163" cy="258"/>
            </a:xfrm>
            <a:custGeom>
              <a:rect b="b" l="l" r="r" t="t"/>
              <a:pathLst>
                <a:path extrusionOk="0" h="19" w="12">
                  <a:moveTo>
                    <a:pt x="1" y="18"/>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6"/>
            <p:cNvSpPr/>
            <p:nvPr/>
          </p:nvSpPr>
          <p:spPr>
            <a:xfrm>
              <a:off x="2572679" y="1721140"/>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6"/>
            <p:cNvSpPr/>
            <p:nvPr/>
          </p:nvSpPr>
          <p:spPr>
            <a:xfrm>
              <a:off x="2572584" y="1721426"/>
              <a:ext cx="14" cy="109"/>
            </a:xfrm>
            <a:custGeom>
              <a:rect b="b" l="l" r="r" t="t"/>
              <a:pathLst>
                <a:path extrusionOk="0" h="8" w="1">
                  <a:moveTo>
                    <a:pt x="0"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6"/>
            <p:cNvSpPr/>
            <p:nvPr/>
          </p:nvSpPr>
          <p:spPr>
            <a:xfrm>
              <a:off x="2572625" y="1721235"/>
              <a:ext cx="14" cy="163"/>
            </a:xfrm>
            <a:custGeom>
              <a:rect b="b" l="l" r="r" t="t"/>
              <a:pathLst>
                <a:path extrusionOk="0" h="12" w="1">
                  <a:moveTo>
                    <a:pt x="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6"/>
            <p:cNvSpPr/>
            <p:nvPr/>
          </p:nvSpPr>
          <p:spPr>
            <a:xfrm>
              <a:off x="2604994" y="1750237"/>
              <a:ext cx="14" cy="149"/>
            </a:xfrm>
            <a:custGeom>
              <a:rect b="b" l="l" r="r" t="t"/>
              <a:pathLst>
                <a:path extrusionOk="0" h="11" w="1">
                  <a:moveTo>
                    <a:pt x="1"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6"/>
            <p:cNvSpPr/>
            <p:nvPr/>
          </p:nvSpPr>
          <p:spPr>
            <a:xfrm>
              <a:off x="2605048" y="1750807"/>
              <a:ext cx="54" cy="244"/>
            </a:xfrm>
            <a:custGeom>
              <a:rect b="b" l="l" r="r" t="t"/>
              <a:pathLst>
                <a:path extrusionOk="0" h="18" w="4">
                  <a:moveTo>
                    <a:pt x="0" y="1"/>
                  </a:moveTo>
                  <a:lnTo>
                    <a:pt x="4"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6"/>
            <p:cNvSpPr/>
            <p:nvPr/>
          </p:nvSpPr>
          <p:spPr>
            <a:xfrm>
              <a:off x="2376321" y="1716673"/>
              <a:ext cx="584" cy="68"/>
            </a:xfrm>
            <a:custGeom>
              <a:rect b="b" l="l" r="r" t="t"/>
              <a:pathLst>
                <a:path extrusionOk="0" h="5" w="43">
                  <a:moveTo>
                    <a:pt x="0" y="1"/>
                  </a:moveTo>
                  <a:lnTo>
                    <a:pt x="4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6"/>
            <p:cNvSpPr/>
            <p:nvPr/>
          </p:nvSpPr>
          <p:spPr>
            <a:xfrm>
              <a:off x="2377122" y="1716728"/>
              <a:ext cx="543" cy="109"/>
            </a:xfrm>
            <a:custGeom>
              <a:rect b="b" l="l" r="r" t="t"/>
              <a:pathLst>
                <a:path extrusionOk="0" h="8" w="40">
                  <a:moveTo>
                    <a:pt x="1" y="0"/>
                  </a:moveTo>
                  <a:lnTo>
                    <a:pt x="39"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6"/>
            <p:cNvSpPr/>
            <p:nvPr/>
          </p:nvSpPr>
          <p:spPr>
            <a:xfrm>
              <a:off x="2378833" y="1717013"/>
              <a:ext cx="543" cy="109"/>
            </a:xfrm>
            <a:custGeom>
              <a:rect b="b" l="l" r="r" t="t"/>
              <a:pathLst>
                <a:path extrusionOk="0" h="8" w="40">
                  <a:moveTo>
                    <a:pt x="1" y="0"/>
                  </a:moveTo>
                  <a:lnTo>
                    <a:pt x="39"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6"/>
            <p:cNvSpPr/>
            <p:nvPr/>
          </p:nvSpPr>
          <p:spPr>
            <a:xfrm>
              <a:off x="2377937" y="1716864"/>
              <a:ext cx="584" cy="68"/>
            </a:xfrm>
            <a:custGeom>
              <a:rect b="b" l="l" r="r" t="t"/>
              <a:pathLst>
                <a:path extrusionOk="0" h="5" w="43">
                  <a:moveTo>
                    <a:pt x="0" y="1"/>
                  </a:moveTo>
                  <a:lnTo>
                    <a:pt x="42"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6"/>
            <p:cNvSpPr/>
            <p:nvPr/>
          </p:nvSpPr>
          <p:spPr>
            <a:xfrm>
              <a:off x="2375561" y="1716633"/>
              <a:ext cx="584" cy="14"/>
            </a:xfrm>
            <a:custGeom>
              <a:rect b="b" l="l" r="r" t="t"/>
              <a:pathLst>
                <a:path extrusionOk="0" h="1" w="43">
                  <a:moveTo>
                    <a:pt x="0" y="0"/>
                  </a:moveTo>
                  <a:lnTo>
                    <a:pt x="4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6"/>
            <p:cNvSpPr/>
            <p:nvPr/>
          </p:nvSpPr>
          <p:spPr>
            <a:xfrm>
              <a:off x="2379784" y="1717203"/>
              <a:ext cx="299" cy="54"/>
            </a:xfrm>
            <a:custGeom>
              <a:rect b="b" l="l" r="r" t="t"/>
              <a:pathLst>
                <a:path extrusionOk="0" h="4" w="22">
                  <a:moveTo>
                    <a:pt x="22"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6"/>
            <p:cNvSpPr/>
            <p:nvPr/>
          </p:nvSpPr>
          <p:spPr>
            <a:xfrm>
              <a:off x="2368134" y="1717773"/>
              <a:ext cx="828" cy="149"/>
            </a:xfrm>
            <a:custGeom>
              <a:rect b="b" l="l" r="r" t="t"/>
              <a:pathLst>
                <a:path extrusionOk="0" h="11" w="61">
                  <a:moveTo>
                    <a:pt x="1" y="11"/>
                  </a:moveTo>
                  <a:lnTo>
                    <a:pt x="6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6"/>
            <p:cNvSpPr/>
            <p:nvPr/>
          </p:nvSpPr>
          <p:spPr>
            <a:xfrm>
              <a:off x="2374896" y="1716633"/>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6"/>
            <p:cNvSpPr/>
            <p:nvPr/>
          </p:nvSpPr>
          <p:spPr>
            <a:xfrm>
              <a:off x="2369234" y="1717488"/>
              <a:ext cx="964" cy="244"/>
            </a:xfrm>
            <a:custGeom>
              <a:rect b="b" l="l" r="r" t="t"/>
              <a:pathLst>
                <a:path extrusionOk="0" h="18" w="71">
                  <a:moveTo>
                    <a:pt x="0" y="18"/>
                  </a:moveTo>
                  <a:lnTo>
                    <a:pt x="7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6"/>
            <p:cNvSpPr/>
            <p:nvPr/>
          </p:nvSpPr>
          <p:spPr>
            <a:xfrm>
              <a:off x="2374611" y="1725051"/>
              <a:ext cx="149" cy="109"/>
            </a:xfrm>
            <a:custGeom>
              <a:rect b="b" l="l" r="r" t="t"/>
              <a:pathLst>
                <a:path extrusionOk="0" h="8" w="11">
                  <a:moveTo>
                    <a:pt x="0" y="0"/>
                  </a:moveTo>
                  <a:lnTo>
                    <a:pt x="1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6"/>
            <p:cNvSpPr/>
            <p:nvPr/>
          </p:nvSpPr>
          <p:spPr>
            <a:xfrm>
              <a:off x="2374461" y="1724901"/>
              <a:ext cx="163" cy="109"/>
            </a:xfrm>
            <a:custGeom>
              <a:rect b="b" l="l" r="r" t="t"/>
              <a:pathLst>
                <a:path extrusionOk="0" h="8" w="12">
                  <a:moveTo>
                    <a:pt x="11"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6"/>
            <p:cNvSpPr/>
            <p:nvPr/>
          </p:nvSpPr>
          <p:spPr>
            <a:xfrm>
              <a:off x="2374896" y="1725377"/>
              <a:ext cx="149" cy="258"/>
            </a:xfrm>
            <a:custGeom>
              <a:rect b="b" l="l" r="r" t="t"/>
              <a:pathLst>
                <a:path extrusionOk="0" h="19" w="11">
                  <a:moveTo>
                    <a:pt x="11" y="1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6"/>
            <p:cNvSpPr/>
            <p:nvPr/>
          </p:nvSpPr>
          <p:spPr>
            <a:xfrm>
              <a:off x="2374746" y="1725187"/>
              <a:ext cx="163" cy="163"/>
            </a:xfrm>
            <a:custGeom>
              <a:rect b="b" l="l" r="r" t="t"/>
              <a:pathLst>
                <a:path extrusionOk="0" h="12" w="12">
                  <a:moveTo>
                    <a:pt x="11"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6"/>
            <p:cNvSpPr/>
            <p:nvPr/>
          </p:nvSpPr>
          <p:spPr>
            <a:xfrm>
              <a:off x="2376702" y="1727617"/>
              <a:ext cx="339" cy="109"/>
            </a:xfrm>
            <a:custGeom>
              <a:rect b="b" l="l" r="r" t="t"/>
              <a:pathLst>
                <a:path extrusionOk="0" h="8" w="25">
                  <a:moveTo>
                    <a:pt x="25"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6"/>
            <p:cNvSpPr/>
            <p:nvPr/>
          </p:nvSpPr>
          <p:spPr>
            <a:xfrm>
              <a:off x="2377177" y="1727753"/>
              <a:ext cx="244" cy="163"/>
            </a:xfrm>
            <a:custGeom>
              <a:rect b="b" l="l" r="r" t="t"/>
              <a:pathLst>
                <a:path extrusionOk="0" h="12" w="18">
                  <a:moveTo>
                    <a:pt x="18" y="1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6"/>
            <p:cNvSpPr/>
            <p:nvPr/>
          </p:nvSpPr>
          <p:spPr>
            <a:xfrm>
              <a:off x="2377937" y="1728323"/>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6"/>
            <p:cNvSpPr/>
            <p:nvPr/>
          </p:nvSpPr>
          <p:spPr>
            <a:xfrm>
              <a:off x="2389668" y="1712682"/>
              <a:ext cx="109" cy="109"/>
            </a:xfrm>
            <a:custGeom>
              <a:rect b="b" l="l" r="r" t="t"/>
              <a:pathLst>
                <a:path extrusionOk="0" h="8" w="8">
                  <a:moveTo>
                    <a:pt x="1" y="8"/>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6"/>
            <p:cNvSpPr/>
            <p:nvPr/>
          </p:nvSpPr>
          <p:spPr>
            <a:xfrm>
              <a:off x="2389953" y="1712111"/>
              <a:ext cx="204" cy="258"/>
            </a:xfrm>
            <a:custGeom>
              <a:rect b="b" l="l" r="r" t="t"/>
              <a:pathLst>
                <a:path extrusionOk="0" h="19" w="15">
                  <a:moveTo>
                    <a:pt x="1" y="1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6"/>
            <p:cNvSpPr/>
            <p:nvPr/>
          </p:nvSpPr>
          <p:spPr>
            <a:xfrm>
              <a:off x="2389532" y="1713021"/>
              <a:ext cx="54" cy="54"/>
            </a:xfrm>
            <a:custGeom>
              <a:rect b="b" l="l" r="r" t="t"/>
              <a:pathLst>
                <a:path extrusionOk="0" h="4" w="4">
                  <a:moveTo>
                    <a:pt x="0" y="4"/>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6"/>
            <p:cNvSpPr/>
            <p:nvPr/>
          </p:nvSpPr>
          <p:spPr>
            <a:xfrm>
              <a:off x="2389573" y="1712872"/>
              <a:ext cx="68" cy="109"/>
            </a:xfrm>
            <a:custGeom>
              <a:rect b="b" l="l" r="r" t="t"/>
              <a:pathLst>
                <a:path extrusionOk="0" h="8" w="5">
                  <a:moveTo>
                    <a:pt x="1" y="8"/>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6"/>
            <p:cNvSpPr/>
            <p:nvPr/>
          </p:nvSpPr>
          <p:spPr>
            <a:xfrm>
              <a:off x="2389763" y="1712397"/>
              <a:ext cx="204" cy="258"/>
            </a:xfrm>
            <a:custGeom>
              <a:rect b="b" l="l" r="r" t="t"/>
              <a:pathLst>
                <a:path extrusionOk="0" h="19" w="15">
                  <a:moveTo>
                    <a:pt x="1" y="18"/>
                  </a:moveTo>
                  <a:lnTo>
                    <a:pt x="1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6"/>
            <p:cNvSpPr/>
            <p:nvPr/>
          </p:nvSpPr>
          <p:spPr>
            <a:xfrm>
              <a:off x="2389478" y="1713116"/>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6"/>
            <p:cNvSpPr/>
            <p:nvPr/>
          </p:nvSpPr>
          <p:spPr>
            <a:xfrm>
              <a:off x="2381114" y="1715248"/>
              <a:ext cx="109" cy="14"/>
            </a:xfrm>
            <a:custGeom>
              <a:rect b="b" l="l" r="r" t="t"/>
              <a:pathLst>
                <a:path extrusionOk="0" h="1" w="8">
                  <a:moveTo>
                    <a:pt x="1" y="1"/>
                  </a:moveTo>
                  <a:lnTo>
                    <a:pt x="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6"/>
            <p:cNvSpPr/>
            <p:nvPr/>
          </p:nvSpPr>
          <p:spPr>
            <a:xfrm>
              <a:off x="2403748" y="1738262"/>
              <a:ext cx="339" cy="244"/>
            </a:xfrm>
            <a:custGeom>
              <a:rect b="b" l="l" r="r" t="t"/>
              <a:pathLst>
                <a:path extrusionOk="0" h="18" w="25">
                  <a:moveTo>
                    <a:pt x="25" y="18"/>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6"/>
            <p:cNvSpPr/>
            <p:nvPr/>
          </p:nvSpPr>
          <p:spPr>
            <a:xfrm>
              <a:off x="2403273" y="1737922"/>
              <a:ext cx="299" cy="204"/>
            </a:xfrm>
            <a:custGeom>
              <a:rect b="b" l="l" r="r" t="t"/>
              <a:pathLst>
                <a:path extrusionOk="0" h="15" w="22">
                  <a:moveTo>
                    <a:pt x="2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6"/>
            <p:cNvSpPr/>
            <p:nvPr/>
          </p:nvSpPr>
          <p:spPr>
            <a:xfrm>
              <a:off x="2402933" y="1737596"/>
              <a:ext cx="258" cy="204"/>
            </a:xfrm>
            <a:custGeom>
              <a:rect b="b" l="l" r="r" t="t"/>
              <a:pathLst>
                <a:path extrusionOk="0" h="15" w="19">
                  <a:moveTo>
                    <a:pt x="18"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6"/>
            <p:cNvSpPr/>
            <p:nvPr/>
          </p:nvSpPr>
          <p:spPr>
            <a:xfrm>
              <a:off x="2380069" y="1732695"/>
              <a:ext cx="204" cy="163"/>
            </a:xfrm>
            <a:custGeom>
              <a:rect b="b" l="l" r="r" t="t"/>
              <a:pathLst>
                <a:path extrusionOk="0" h="12" w="15">
                  <a:moveTo>
                    <a:pt x="15" y="1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6"/>
            <p:cNvSpPr/>
            <p:nvPr/>
          </p:nvSpPr>
          <p:spPr>
            <a:xfrm>
              <a:off x="2404264" y="1738588"/>
              <a:ext cx="543" cy="353"/>
            </a:xfrm>
            <a:custGeom>
              <a:rect b="b" l="l" r="r" t="t"/>
              <a:pathLst>
                <a:path extrusionOk="0" h="26" w="40">
                  <a:moveTo>
                    <a:pt x="39"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6"/>
            <p:cNvSpPr/>
            <p:nvPr/>
          </p:nvSpPr>
          <p:spPr>
            <a:xfrm>
              <a:off x="2405364" y="1714447"/>
              <a:ext cx="244" cy="204"/>
            </a:xfrm>
            <a:custGeom>
              <a:rect b="b" l="l" r="r" t="t"/>
              <a:pathLst>
                <a:path extrusionOk="0" h="15" w="18">
                  <a:moveTo>
                    <a:pt x="0" y="14"/>
                  </a:move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6"/>
            <p:cNvSpPr/>
            <p:nvPr/>
          </p:nvSpPr>
          <p:spPr>
            <a:xfrm>
              <a:off x="2400612" y="1717298"/>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6"/>
            <p:cNvSpPr/>
            <p:nvPr/>
          </p:nvSpPr>
          <p:spPr>
            <a:xfrm>
              <a:off x="2403884" y="1715153"/>
              <a:ext cx="299" cy="109"/>
            </a:xfrm>
            <a:custGeom>
              <a:rect b="b" l="l" r="r" t="t"/>
              <a:pathLst>
                <a:path extrusionOk="0" h="8" w="22">
                  <a:moveTo>
                    <a:pt x="1" y="8"/>
                  </a:moveTo>
                  <a:lnTo>
                    <a:pt x="2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6"/>
            <p:cNvSpPr/>
            <p:nvPr/>
          </p:nvSpPr>
          <p:spPr>
            <a:xfrm>
              <a:off x="2404603" y="1714868"/>
              <a:ext cx="299" cy="109"/>
            </a:xfrm>
            <a:custGeom>
              <a:rect b="b" l="l" r="r" t="t"/>
              <a:pathLst>
                <a:path extrusionOk="0" h="8" w="22">
                  <a:moveTo>
                    <a:pt x="0" y="8"/>
                  </a:moveTo>
                  <a:lnTo>
                    <a:pt x="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6"/>
            <p:cNvSpPr/>
            <p:nvPr/>
          </p:nvSpPr>
          <p:spPr>
            <a:xfrm>
              <a:off x="2403504" y="1715302"/>
              <a:ext cx="299" cy="109"/>
            </a:xfrm>
            <a:custGeom>
              <a:rect b="b" l="l" r="r" t="t"/>
              <a:pathLst>
                <a:path extrusionOk="0" h="8" w="22">
                  <a:moveTo>
                    <a:pt x="1" y="7"/>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6"/>
            <p:cNvSpPr/>
            <p:nvPr/>
          </p:nvSpPr>
          <p:spPr>
            <a:xfrm>
              <a:off x="2404929" y="1714637"/>
              <a:ext cx="353" cy="204"/>
            </a:xfrm>
            <a:custGeom>
              <a:rect b="b" l="l" r="r" t="t"/>
              <a:pathLst>
                <a:path extrusionOk="0" h="15" w="26">
                  <a:moveTo>
                    <a:pt x="1" y="14"/>
                  </a:move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6"/>
            <p:cNvSpPr/>
            <p:nvPr/>
          </p:nvSpPr>
          <p:spPr>
            <a:xfrm>
              <a:off x="2404223" y="1715017"/>
              <a:ext cx="299" cy="149"/>
            </a:xfrm>
            <a:custGeom>
              <a:rect b="b" l="l" r="r" t="t"/>
              <a:pathLst>
                <a:path extrusionOk="0" h="11" w="22">
                  <a:moveTo>
                    <a:pt x="0" y="11"/>
                  </a:moveTo>
                  <a:lnTo>
                    <a:pt x="2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6"/>
            <p:cNvSpPr/>
            <p:nvPr/>
          </p:nvSpPr>
          <p:spPr>
            <a:xfrm>
              <a:off x="2390958" y="1712261"/>
              <a:ext cx="394" cy="149"/>
            </a:xfrm>
            <a:custGeom>
              <a:rect b="b" l="l" r="r" t="t"/>
              <a:pathLst>
                <a:path extrusionOk="0" h="11" w="29">
                  <a:moveTo>
                    <a:pt x="0" y="0"/>
                  </a:moveTo>
                  <a:lnTo>
                    <a:pt x="2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6"/>
            <p:cNvSpPr/>
            <p:nvPr/>
          </p:nvSpPr>
          <p:spPr>
            <a:xfrm>
              <a:off x="2391664" y="1712492"/>
              <a:ext cx="204" cy="68"/>
            </a:xfrm>
            <a:custGeom>
              <a:rect b="b" l="l" r="r" t="t"/>
              <a:pathLst>
                <a:path extrusionOk="0" h="5" w="15">
                  <a:moveTo>
                    <a:pt x="1" y="1"/>
                  </a:moveTo>
                  <a:lnTo>
                    <a:pt x="15"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6"/>
            <p:cNvSpPr/>
            <p:nvPr/>
          </p:nvSpPr>
          <p:spPr>
            <a:xfrm>
              <a:off x="2400136" y="1717244"/>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6"/>
            <p:cNvSpPr/>
            <p:nvPr/>
          </p:nvSpPr>
          <p:spPr>
            <a:xfrm>
              <a:off x="2399702" y="1717108"/>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6"/>
            <p:cNvSpPr/>
            <p:nvPr/>
          </p:nvSpPr>
          <p:spPr>
            <a:xfrm>
              <a:off x="2400747" y="1717244"/>
              <a:ext cx="163" cy="14"/>
            </a:xfrm>
            <a:custGeom>
              <a:rect b="b" l="l" r="r" t="t"/>
              <a:pathLst>
                <a:path extrusionOk="0" h="1" w="12">
                  <a:moveTo>
                    <a:pt x="1" y="1"/>
                  </a:move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6"/>
            <p:cNvSpPr/>
            <p:nvPr/>
          </p:nvSpPr>
          <p:spPr>
            <a:xfrm>
              <a:off x="2399322" y="1716959"/>
              <a:ext cx="109" cy="68"/>
            </a:xfrm>
            <a:custGeom>
              <a:rect b="b" l="l" r="r" t="t"/>
              <a:pathLst>
                <a:path extrusionOk="0" h="5" w="8">
                  <a:moveTo>
                    <a:pt x="1" y="1"/>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6"/>
            <p:cNvSpPr/>
            <p:nvPr/>
          </p:nvSpPr>
          <p:spPr>
            <a:xfrm>
              <a:off x="2390958" y="1732790"/>
              <a:ext cx="54" cy="204"/>
            </a:xfrm>
            <a:custGeom>
              <a:rect b="b" l="l" r="r" t="t"/>
              <a:pathLst>
                <a:path extrusionOk="0" h="15" w="4">
                  <a:moveTo>
                    <a:pt x="0"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6"/>
            <p:cNvSpPr/>
            <p:nvPr/>
          </p:nvSpPr>
          <p:spPr>
            <a:xfrm>
              <a:off x="2391243" y="1733550"/>
              <a:ext cx="149" cy="353"/>
            </a:xfrm>
            <a:custGeom>
              <a:rect b="b" l="l" r="r" t="t"/>
              <a:pathLst>
                <a:path extrusionOk="0" h="26" w="11">
                  <a:moveTo>
                    <a:pt x="0" y="1"/>
                  </a:moveTo>
                  <a:lnTo>
                    <a:pt x="11"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6"/>
            <p:cNvSpPr/>
            <p:nvPr/>
          </p:nvSpPr>
          <p:spPr>
            <a:xfrm>
              <a:off x="2391813" y="1734691"/>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6"/>
            <p:cNvSpPr/>
            <p:nvPr/>
          </p:nvSpPr>
          <p:spPr>
            <a:xfrm>
              <a:off x="2390904" y="1732559"/>
              <a:ext cx="14" cy="149"/>
            </a:xfrm>
            <a:custGeom>
              <a:rect b="b" l="l" r="r" t="t"/>
              <a:pathLst>
                <a:path extrusionOk="0" h="11" w="1">
                  <a:moveTo>
                    <a:pt x="1"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6"/>
            <p:cNvSpPr/>
            <p:nvPr/>
          </p:nvSpPr>
          <p:spPr>
            <a:xfrm>
              <a:off x="2391094" y="1733170"/>
              <a:ext cx="109" cy="258"/>
            </a:xfrm>
            <a:custGeom>
              <a:rect b="b" l="l" r="r" t="t"/>
              <a:pathLst>
                <a:path extrusionOk="0" h="19"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6"/>
            <p:cNvSpPr/>
            <p:nvPr/>
          </p:nvSpPr>
          <p:spPr>
            <a:xfrm>
              <a:off x="2384726" y="1733930"/>
              <a:ext cx="109" cy="109"/>
            </a:xfrm>
            <a:custGeom>
              <a:rect b="b" l="l" r="r" t="t"/>
              <a:pathLst>
                <a:path extrusionOk="0" h="8" w="8">
                  <a:moveTo>
                    <a:pt x="8"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6"/>
            <p:cNvSpPr/>
            <p:nvPr/>
          </p:nvSpPr>
          <p:spPr>
            <a:xfrm>
              <a:off x="2385350" y="1734691"/>
              <a:ext cx="14" cy="68"/>
            </a:xfrm>
            <a:custGeom>
              <a:rect b="b" l="l" r="r" t="t"/>
              <a:pathLst>
                <a:path extrusionOk="0" h="5" w="1">
                  <a:moveTo>
                    <a:pt x="0"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6"/>
            <p:cNvSpPr/>
            <p:nvPr/>
          </p:nvSpPr>
          <p:spPr>
            <a:xfrm>
              <a:off x="2379784" y="1731744"/>
              <a:ext cx="543" cy="299"/>
            </a:xfrm>
            <a:custGeom>
              <a:rect b="b" l="l" r="r" t="t"/>
              <a:pathLst>
                <a:path extrusionOk="0" h="22" w="40">
                  <a:moveTo>
                    <a:pt x="39"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6"/>
            <p:cNvSpPr/>
            <p:nvPr/>
          </p:nvSpPr>
          <p:spPr>
            <a:xfrm>
              <a:off x="2385826" y="173579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6"/>
            <p:cNvSpPr/>
            <p:nvPr/>
          </p:nvSpPr>
          <p:spPr>
            <a:xfrm>
              <a:off x="2385676" y="1735220"/>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6"/>
            <p:cNvSpPr/>
            <p:nvPr/>
          </p:nvSpPr>
          <p:spPr>
            <a:xfrm>
              <a:off x="2595449" y="1751378"/>
              <a:ext cx="0" cy="14"/>
            </a:xfrm>
            <a:custGeom>
              <a:rect b="b" l="l" r="r" t="t"/>
              <a:pathLst>
                <a:path extrusionOk="0" h="1" w="0">
                  <a:moveTo>
                    <a:pt x="0"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6"/>
            <p:cNvSpPr/>
            <p:nvPr/>
          </p:nvSpPr>
          <p:spPr>
            <a:xfrm>
              <a:off x="2549950" y="1753523"/>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6"/>
            <p:cNvSpPr/>
            <p:nvPr/>
          </p:nvSpPr>
          <p:spPr>
            <a:xfrm>
              <a:off x="2550236" y="1753618"/>
              <a:ext cx="109" cy="54"/>
            </a:xfrm>
            <a:custGeom>
              <a:rect b="b" l="l" r="r" t="t"/>
              <a:pathLst>
                <a:path extrusionOk="0" h="4" w="8">
                  <a:moveTo>
                    <a:pt x="8"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6"/>
            <p:cNvSpPr/>
            <p:nvPr/>
          </p:nvSpPr>
          <p:spPr>
            <a:xfrm>
              <a:off x="2550480" y="1753754"/>
              <a:ext cx="149" cy="68"/>
            </a:xfrm>
            <a:custGeom>
              <a:rect b="b" l="l" r="r" t="t"/>
              <a:pathLst>
                <a:path extrusionOk="0" h="5" w="11">
                  <a:moveTo>
                    <a:pt x="11"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6"/>
            <p:cNvSpPr/>
            <p:nvPr/>
          </p:nvSpPr>
          <p:spPr>
            <a:xfrm>
              <a:off x="2550711" y="1753903"/>
              <a:ext cx="204" cy="109"/>
            </a:xfrm>
            <a:custGeom>
              <a:rect b="b" l="l" r="r" t="t"/>
              <a:pathLst>
                <a:path extrusionOk="0" h="8" w="15">
                  <a:moveTo>
                    <a:pt x="15"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6"/>
            <p:cNvSpPr/>
            <p:nvPr/>
          </p:nvSpPr>
          <p:spPr>
            <a:xfrm>
              <a:off x="2549625" y="1753373"/>
              <a:ext cx="109" cy="14"/>
            </a:xfrm>
            <a:custGeom>
              <a:rect b="b" l="l" r="r" t="t"/>
              <a:pathLst>
                <a:path extrusionOk="0" h="1" w="8">
                  <a:moveTo>
                    <a:pt x="7"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6"/>
            <p:cNvSpPr/>
            <p:nvPr/>
          </p:nvSpPr>
          <p:spPr>
            <a:xfrm>
              <a:off x="2579848" y="1757895"/>
              <a:ext cx="68" cy="14"/>
            </a:xfrm>
            <a:custGeom>
              <a:rect b="b" l="l" r="r" t="t"/>
              <a:pathLst>
                <a:path extrusionOk="0" h="1" w="5">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6"/>
            <p:cNvSpPr/>
            <p:nvPr/>
          </p:nvSpPr>
          <p:spPr>
            <a:xfrm>
              <a:off x="2583419" y="1758221"/>
              <a:ext cx="204" cy="68"/>
            </a:xfrm>
            <a:custGeom>
              <a:rect b="b" l="l" r="r" t="t"/>
              <a:pathLst>
                <a:path extrusionOk="0" h="5" w="15">
                  <a:moveTo>
                    <a:pt x="0" y="4"/>
                  </a:moveTo>
                  <a:lnTo>
                    <a:pt x="1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6"/>
            <p:cNvSpPr/>
            <p:nvPr/>
          </p:nvSpPr>
          <p:spPr>
            <a:xfrm>
              <a:off x="2582319" y="1758465"/>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6"/>
            <p:cNvSpPr/>
            <p:nvPr/>
          </p:nvSpPr>
          <p:spPr>
            <a:xfrm>
              <a:off x="2584030" y="1758126"/>
              <a:ext cx="68" cy="14"/>
            </a:xfrm>
            <a:custGeom>
              <a:rect b="b" l="l" r="r" t="t"/>
              <a:pathLst>
                <a:path extrusionOk="0" h="1" w="5">
                  <a:moveTo>
                    <a:pt x="4"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6"/>
            <p:cNvSpPr/>
            <p:nvPr/>
          </p:nvSpPr>
          <p:spPr>
            <a:xfrm>
              <a:off x="2582890" y="1758370"/>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6"/>
            <p:cNvSpPr/>
            <p:nvPr/>
          </p:nvSpPr>
          <p:spPr>
            <a:xfrm>
              <a:off x="2581803" y="175850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6"/>
            <p:cNvSpPr/>
            <p:nvPr/>
          </p:nvSpPr>
          <p:spPr>
            <a:xfrm>
              <a:off x="2600147" y="1753618"/>
              <a:ext cx="163" cy="14"/>
            </a:xfrm>
            <a:custGeom>
              <a:rect b="b" l="l" r="r" t="t"/>
              <a:pathLst>
                <a:path extrusionOk="0" h="1" w="12">
                  <a:moveTo>
                    <a:pt x="1"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6"/>
            <p:cNvSpPr/>
            <p:nvPr/>
          </p:nvSpPr>
          <p:spPr>
            <a:xfrm>
              <a:off x="2596250" y="1752097"/>
              <a:ext cx="54" cy="54"/>
            </a:xfrm>
            <a:custGeom>
              <a:rect b="b" l="l" r="r" t="t"/>
              <a:pathLst>
                <a:path extrusionOk="0" h="4" w="4">
                  <a:moveTo>
                    <a:pt x="1" y="0"/>
                  </a:moveTo>
                  <a:lnTo>
                    <a:pt x="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6"/>
            <p:cNvSpPr/>
            <p:nvPr/>
          </p:nvSpPr>
          <p:spPr>
            <a:xfrm>
              <a:off x="2599536" y="1753563"/>
              <a:ext cx="244" cy="14"/>
            </a:xfrm>
            <a:custGeom>
              <a:rect b="b" l="l" r="r" t="t"/>
              <a:pathLst>
                <a:path extrusionOk="0" h="1" w="18">
                  <a:moveTo>
                    <a:pt x="0"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6"/>
            <p:cNvSpPr/>
            <p:nvPr/>
          </p:nvSpPr>
          <p:spPr>
            <a:xfrm>
              <a:off x="2595639" y="1751473"/>
              <a:ext cx="190" cy="163"/>
            </a:xfrm>
            <a:custGeom>
              <a:rect b="b" l="l" r="r" t="t"/>
              <a:pathLst>
                <a:path extrusionOk="0" h="12" w="14">
                  <a:moveTo>
                    <a:pt x="0" y="1"/>
                  </a:moveTo>
                  <a:lnTo>
                    <a:pt x="14"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6"/>
            <p:cNvSpPr/>
            <p:nvPr/>
          </p:nvSpPr>
          <p:spPr>
            <a:xfrm>
              <a:off x="2595965" y="1751758"/>
              <a:ext cx="149" cy="109"/>
            </a:xfrm>
            <a:custGeom>
              <a:rect b="b" l="l" r="r" t="t"/>
              <a:pathLst>
                <a:path extrusionOk="0" h="8" w="11">
                  <a:moveTo>
                    <a:pt x="1" y="1"/>
                  </a:moveTo>
                  <a:lnTo>
                    <a:pt x="1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6"/>
            <p:cNvSpPr/>
            <p:nvPr/>
          </p:nvSpPr>
          <p:spPr>
            <a:xfrm>
              <a:off x="2600812" y="1753754"/>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6"/>
            <p:cNvSpPr/>
            <p:nvPr/>
          </p:nvSpPr>
          <p:spPr>
            <a:xfrm>
              <a:off x="2556033" y="1755138"/>
              <a:ext cx="68" cy="54"/>
            </a:xfrm>
            <a:custGeom>
              <a:rect b="b" l="l" r="r" t="t"/>
              <a:pathLst>
                <a:path extrusionOk="0" h="4" w="5">
                  <a:moveTo>
                    <a:pt x="4"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6"/>
            <p:cNvSpPr/>
            <p:nvPr/>
          </p:nvSpPr>
          <p:spPr>
            <a:xfrm>
              <a:off x="2552951" y="1755274"/>
              <a:ext cx="204" cy="68"/>
            </a:xfrm>
            <a:custGeom>
              <a:rect b="b" l="l" r="r" t="t"/>
              <a:pathLst>
                <a:path extrusionOk="0" h="5" w="15">
                  <a:moveTo>
                    <a:pt x="0" y="1"/>
                  </a:moveTo>
                  <a:lnTo>
                    <a:pt x="14"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6"/>
            <p:cNvSpPr/>
            <p:nvPr/>
          </p:nvSpPr>
          <p:spPr>
            <a:xfrm>
              <a:off x="2580663" y="1829951"/>
              <a:ext cx="204" cy="109"/>
            </a:xfrm>
            <a:custGeom>
              <a:rect b="b" l="l" r="r" t="t"/>
              <a:pathLst>
                <a:path extrusionOk="0" h="8" w="15">
                  <a:moveTo>
                    <a:pt x="14"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6"/>
            <p:cNvSpPr/>
            <p:nvPr/>
          </p:nvSpPr>
          <p:spPr>
            <a:xfrm>
              <a:off x="2555273" y="1862360"/>
              <a:ext cx="68" cy="68"/>
            </a:xfrm>
            <a:custGeom>
              <a:rect b="b" l="l" r="r" t="t"/>
              <a:pathLst>
                <a:path extrusionOk="0" h="5" w="5">
                  <a:moveTo>
                    <a:pt x="4" y="1"/>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6"/>
            <p:cNvSpPr/>
            <p:nvPr/>
          </p:nvSpPr>
          <p:spPr>
            <a:xfrm>
              <a:off x="2620255" y="1767725"/>
              <a:ext cx="530" cy="258"/>
            </a:xfrm>
            <a:custGeom>
              <a:rect b="b" l="l" r="r" t="t"/>
              <a:pathLst>
                <a:path extrusionOk="0" h="19" w="39">
                  <a:moveTo>
                    <a:pt x="0" y="1"/>
                  </a:moveTo>
                  <a:lnTo>
                    <a:pt x="39"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6"/>
            <p:cNvSpPr/>
            <p:nvPr/>
          </p:nvSpPr>
          <p:spPr>
            <a:xfrm>
              <a:off x="2619589" y="1767345"/>
              <a:ext cx="434" cy="258"/>
            </a:xfrm>
            <a:custGeom>
              <a:rect b="b" l="l" r="r" t="t"/>
              <a:pathLst>
                <a:path extrusionOk="0" h="19" w="32">
                  <a:moveTo>
                    <a:pt x="0" y="1"/>
                  </a:moveTo>
                  <a:lnTo>
                    <a:pt x="32"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6"/>
            <p:cNvSpPr/>
            <p:nvPr/>
          </p:nvSpPr>
          <p:spPr>
            <a:xfrm>
              <a:off x="2620920" y="1768064"/>
              <a:ext cx="530" cy="339"/>
            </a:xfrm>
            <a:custGeom>
              <a:rect b="b" l="l" r="r" t="t"/>
              <a:pathLst>
                <a:path extrusionOk="0" h="25" w="39">
                  <a:moveTo>
                    <a:pt x="39" y="25"/>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6"/>
            <p:cNvSpPr/>
            <p:nvPr/>
          </p:nvSpPr>
          <p:spPr>
            <a:xfrm>
              <a:off x="2618870" y="1766964"/>
              <a:ext cx="448" cy="258"/>
            </a:xfrm>
            <a:custGeom>
              <a:rect b="b" l="l" r="r" t="t"/>
              <a:pathLst>
                <a:path extrusionOk="0" h="19" w="33">
                  <a:moveTo>
                    <a:pt x="1" y="1"/>
                  </a:moveTo>
                  <a:lnTo>
                    <a:pt x="32"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6"/>
            <p:cNvSpPr/>
            <p:nvPr/>
          </p:nvSpPr>
          <p:spPr>
            <a:xfrm>
              <a:off x="2616358" y="1765783"/>
              <a:ext cx="720" cy="339"/>
            </a:xfrm>
            <a:custGeom>
              <a:rect b="b" l="l" r="r" t="t"/>
              <a:pathLst>
                <a:path extrusionOk="0" h="25" w="53">
                  <a:moveTo>
                    <a:pt x="0" y="0"/>
                  </a:moveTo>
                  <a:lnTo>
                    <a:pt x="53"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6"/>
            <p:cNvSpPr/>
            <p:nvPr/>
          </p:nvSpPr>
          <p:spPr>
            <a:xfrm>
              <a:off x="2618164" y="1766639"/>
              <a:ext cx="394" cy="204"/>
            </a:xfrm>
            <a:custGeom>
              <a:rect b="b" l="l" r="r" t="t"/>
              <a:pathLst>
                <a:path extrusionOk="0" h="15" w="29">
                  <a:moveTo>
                    <a:pt x="0" y="0"/>
                  </a:moveTo>
                  <a:lnTo>
                    <a:pt x="28"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6"/>
            <p:cNvSpPr/>
            <p:nvPr/>
          </p:nvSpPr>
          <p:spPr>
            <a:xfrm>
              <a:off x="2607465" y="1755940"/>
              <a:ext cx="1208" cy="828"/>
            </a:xfrm>
            <a:custGeom>
              <a:rect b="b" l="l" r="r" t="t"/>
              <a:pathLst>
                <a:path extrusionOk="0" h="61" w="89">
                  <a:moveTo>
                    <a:pt x="1" y="1"/>
                  </a:moveTo>
                  <a:lnTo>
                    <a:pt x="88" y="6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6"/>
            <p:cNvSpPr/>
            <p:nvPr/>
          </p:nvSpPr>
          <p:spPr>
            <a:xfrm>
              <a:off x="2617349" y="1766258"/>
              <a:ext cx="489" cy="204"/>
            </a:xfrm>
            <a:custGeom>
              <a:rect b="b" l="l" r="r" t="t"/>
              <a:pathLst>
                <a:path extrusionOk="0" h="15" w="36">
                  <a:moveTo>
                    <a:pt x="1" y="0"/>
                  </a:moveTo>
                  <a:lnTo>
                    <a:pt x="36"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6"/>
            <p:cNvSpPr/>
            <p:nvPr/>
          </p:nvSpPr>
          <p:spPr>
            <a:xfrm>
              <a:off x="2514350" y="1832802"/>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6"/>
            <p:cNvSpPr/>
            <p:nvPr/>
          </p:nvSpPr>
          <p:spPr>
            <a:xfrm>
              <a:off x="2517772" y="1837839"/>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6"/>
            <p:cNvSpPr/>
            <p:nvPr/>
          </p:nvSpPr>
          <p:spPr>
            <a:xfrm>
              <a:off x="2514500" y="1833372"/>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6"/>
            <p:cNvSpPr/>
            <p:nvPr/>
          </p:nvSpPr>
          <p:spPr>
            <a:xfrm>
              <a:off x="2503556" y="1818831"/>
              <a:ext cx="14" cy="54"/>
            </a:xfrm>
            <a:custGeom>
              <a:rect b="b" l="l" r="r" t="t"/>
              <a:pathLst>
                <a:path extrusionOk="0" h="4" w="1">
                  <a:moveTo>
                    <a:pt x="1"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6"/>
            <p:cNvSpPr/>
            <p:nvPr/>
          </p:nvSpPr>
          <p:spPr>
            <a:xfrm>
              <a:off x="2514310" y="1832422"/>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6"/>
            <p:cNvSpPr/>
            <p:nvPr/>
          </p:nvSpPr>
          <p:spPr>
            <a:xfrm>
              <a:off x="2505606" y="1850439"/>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6"/>
            <p:cNvSpPr/>
            <p:nvPr/>
          </p:nvSpPr>
          <p:spPr>
            <a:xfrm>
              <a:off x="2503801" y="1819251"/>
              <a:ext cx="54" cy="109"/>
            </a:xfrm>
            <a:custGeom>
              <a:rect b="b" l="l" r="r" t="t"/>
              <a:pathLst>
                <a:path extrusionOk="0" h="8" w="4">
                  <a:moveTo>
                    <a:pt x="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6"/>
            <p:cNvSpPr/>
            <p:nvPr/>
          </p:nvSpPr>
          <p:spPr>
            <a:xfrm>
              <a:off x="2514405" y="1833087"/>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6"/>
            <p:cNvSpPr/>
            <p:nvPr/>
          </p:nvSpPr>
          <p:spPr>
            <a:xfrm>
              <a:off x="2514255" y="1832136"/>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6"/>
            <p:cNvSpPr/>
            <p:nvPr/>
          </p:nvSpPr>
          <p:spPr>
            <a:xfrm>
              <a:off x="2599196" y="1756374"/>
              <a:ext cx="299" cy="109"/>
            </a:xfrm>
            <a:custGeom>
              <a:rect b="b" l="l" r="r" t="t"/>
              <a:pathLst>
                <a:path extrusionOk="0" h="8" w="22">
                  <a:moveTo>
                    <a:pt x="22"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6"/>
            <p:cNvSpPr/>
            <p:nvPr/>
          </p:nvSpPr>
          <p:spPr>
            <a:xfrm>
              <a:off x="2502796" y="1817215"/>
              <a:ext cx="964" cy="109"/>
            </a:xfrm>
            <a:custGeom>
              <a:rect b="b" l="l" r="r" t="t"/>
              <a:pathLst>
                <a:path extrusionOk="0" h="8" w="71">
                  <a:moveTo>
                    <a:pt x="71"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6"/>
            <p:cNvSpPr/>
            <p:nvPr/>
          </p:nvSpPr>
          <p:spPr>
            <a:xfrm>
              <a:off x="2513264" y="181839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6"/>
            <p:cNvSpPr/>
            <p:nvPr/>
          </p:nvSpPr>
          <p:spPr>
            <a:xfrm>
              <a:off x="2516020" y="1818301"/>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6"/>
            <p:cNvSpPr/>
            <p:nvPr/>
          </p:nvSpPr>
          <p:spPr>
            <a:xfrm>
              <a:off x="2514119" y="1818396"/>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6"/>
            <p:cNvSpPr/>
            <p:nvPr/>
          </p:nvSpPr>
          <p:spPr>
            <a:xfrm>
              <a:off x="2596725" y="1756849"/>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6"/>
            <p:cNvSpPr/>
            <p:nvPr/>
          </p:nvSpPr>
          <p:spPr>
            <a:xfrm>
              <a:off x="2599766" y="1756184"/>
              <a:ext cx="299" cy="109"/>
            </a:xfrm>
            <a:custGeom>
              <a:rect b="b" l="l" r="r" t="t"/>
              <a:pathLst>
                <a:path extrusionOk="0" h="8" w="22">
                  <a:moveTo>
                    <a:pt x="22"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6"/>
            <p:cNvSpPr/>
            <p:nvPr/>
          </p:nvSpPr>
          <p:spPr>
            <a:xfrm>
              <a:off x="2502131" y="1817161"/>
              <a:ext cx="258" cy="14"/>
            </a:xfrm>
            <a:custGeom>
              <a:rect b="b" l="l" r="r" t="t"/>
              <a:pathLst>
                <a:path extrusionOk="0" h="1" w="19">
                  <a:moveTo>
                    <a:pt x="1" y="1"/>
                  </a:moveTo>
                  <a:lnTo>
                    <a:pt x="18"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6"/>
            <p:cNvSpPr/>
            <p:nvPr/>
          </p:nvSpPr>
          <p:spPr>
            <a:xfrm>
              <a:off x="2595109" y="1756659"/>
              <a:ext cx="149" cy="54"/>
            </a:xfrm>
            <a:custGeom>
              <a:rect b="b" l="l" r="r" t="t"/>
              <a:pathLst>
                <a:path extrusionOk="0" h="4" w="11">
                  <a:moveTo>
                    <a:pt x="11"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6"/>
            <p:cNvSpPr/>
            <p:nvPr/>
          </p:nvSpPr>
          <p:spPr>
            <a:xfrm>
              <a:off x="2602672" y="1754568"/>
              <a:ext cx="109" cy="54"/>
            </a:xfrm>
            <a:custGeom>
              <a:rect b="b" l="l" r="r" t="t"/>
              <a:pathLst>
                <a:path extrusionOk="0" h="4" w="8">
                  <a:moveTo>
                    <a:pt x="7" y="0"/>
                  </a:moveTo>
                  <a:lnTo>
                    <a:pt x="0"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6"/>
            <p:cNvSpPr/>
            <p:nvPr/>
          </p:nvSpPr>
          <p:spPr>
            <a:xfrm>
              <a:off x="2595544" y="1756795"/>
              <a:ext cx="190" cy="14"/>
            </a:xfrm>
            <a:custGeom>
              <a:rect b="b" l="l" r="r" t="t"/>
              <a:pathLst>
                <a:path extrusionOk="0" h="1" w="14">
                  <a:moveTo>
                    <a:pt x="14"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6"/>
            <p:cNvSpPr/>
            <p:nvPr/>
          </p:nvSpPr>
          <p:spPr>
            <a:xfrm>
              <a:off x="2595965" y="1756849"/>
              <a:ext cx="244" cy="14"/>
            </a:xfrm>
            <a:custGeom>
              <a:rect b="b" l="l" r="r" t="t"/>
              <a:pathLst>
                <a:path extrusionOk="0" h="1" w="18">
                  <a:moveTo>
                    <a:pt x="18"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6"/>
            <p:cNvSpPr/>
            <p:nvPr/>
          </p:nvSpPr>
          <p:spPr>
            <a:xfrm>
              <a:off x="2602047" y="1754948"/>
              <a:ext cx="204" cy="149"/>
            </a:xfrm>
            <a:custGeom>
              <a:rect b="b" l="l" r="r" t="t"/>
              <a:pathLst>
                <a:path extrusionOk="0" h="11" w="15">
                  <a:moveTo>
                    <a:pt x="15"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6"/>
            <p:cNvSpPr/>
            <p:nvPr/>
          </p:nvSpPr>
          <p:spPr>
            <a:xfrm>
              <a:off x="2507127" y="1817690"/>
              <a:ext cx="1005" cy="109"/>
            </a:xfrm>
            <a:custGeom>
              <a:rect b="b" l="l" r="r" t="t"/>
              <a:pathLst>
                <a:path extrusionOk="0" h="8" w="74">
                  <a:moveTo>
                    <a:pt x="74"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6"/>
            <p:cNvSpPr/>
            <p:nvPr/>
          </p:nvSpPr>
          <p:spPr>
            <a:xfrm>
              <a:off x="2526665" y="181721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6"/>
            <p:cNvSpPr/>
            <p:nvPr/>
          </p:nvSpPr>
          <p:spPr>
            <a:xfrm>
              <a:off x="2597010" y="1756795"/>
              <a:ext cx="258" cy="14"/>
            </a:xfrm>
            <a:custGeom>
              <a:rect b="b" l="l" r="r" t="t"/>
              <a:pathLst>
                <a:path extrusionOk="0" h="1" w="19">
                  <a:moveTo>
                    <a:pt x="18" y="1"/>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6"/>
            <p:cNvSpPr/>
            <p:nvPr/>
          </p:nvSpPr>
          <p:spPr>
            <a:xfrm>
              <a:off x="2527330" y="181712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6"/>
            <p:cNvSpPr/>
            <p:nvPr/>
          </p:nvSpPr>
          <p:spPr>
            <a:xfrm>
              <a:off x="2598626" y="1756564"/>
              <a:ext cx="299" cy="54"/>
            </a:xfrm>
            <a:custGeom>
              <a:rect b="b" l="l" r="r" t="t"/>
              <a:pathLst>
                <a:path extrusionOk="0" h="4" w="22">
                  <a:moveTo>
                    <a:pt x="22"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6"/>
            <p:cNvSpPr/>
            <p:nvPr/>
          </p:nvSpPr>
          <p:spPr>
            <a:xfrm>
              <a:off x="2600337" y="1755940"/>
              <a:ext cx="299" cy="109"/>
            </a:xfrm>
            <a:custGeom>
              <a:rect b="b" l="l" r="r" t="t"/>
              <a:pathLst>
                <a:path extrusionOk="0" h="8" w="22">
                  <a:moveTo>
                    <a:pt x="22"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6"/>
            <p:cNvSpPr/>
            <p:nvPr/>
          </p:nvSpPr>
          <p:spPr>
            <a:xfrm>
              <a:off x="2598056" y="1756659"/>
              <a:ext cx="299" cy="54"/>
            </a:xfrm>
            <a:custGeom>
              <a:rect b="b" l="l" r="r" t="t"/>
              <a:pathLst>
                <a:path extrusionOk="0" h="4" w="22">
                  <a:moveTo>
                    <a:pt x="22"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6"/>
            <p:cNvSpPr/>
            <p:nvPr/>
          </p:nvSpPr>
          <p:spPr>
            <a:xfrm>
              <a:off x="2597485" y="1756754"/>
              <a:ext cx="299" cy="54"/>
            </a:xfrm>
            <a:custGeom>
              <a:rect b="b" l="l" r="r" t="t"/>
              <a:pathLst>
                <a:path extrusionOk="0" h="4" w="22">
                  <a:moveTo>
                    <a:pt x="22" y="0"/>
                  </a:moveTo>
                  <a:lnTo>
                    <a:pt x="1"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6"/>
            <p:cNvSpPr/>
            <p:nvPr/>
          </p:nvSpPr>
          <p:spPr>
            <a:xfrm>
              <a:off x="2601477" y="1755329"/>
              <a:ext cx="258" cy="149"/>
            </a:xfrm>
            <a:custGeom>
              <a:rect b="b" l="l" r="r" t="t"/>
              <a:pathLst>
                <a:path extrusionOk="0" h="11" w="19">
                  <a:moveTo>
                    <a:pt x="18" y="0"/>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6"/>
            <p:cNvSpPr/>
            <p:nvPr/>
          </p:nvSpPr>
          <p:spPr>
            <a:xfrm>
              <a:off x="2508498" y="1817880"/>
              <a:ext cx="923" cy="109"/>
            </a:xfrm>
            <a:custGeom>
              <a:rect b="b" l="l" r="r" t="t"/>
              <a:pathLst>
                <a:path extrusionOk="0" h="8" w="68">
                  <a:moveTo>
                    <a:pt x="67"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6"/>
            <p:cNvSpPr/>
            <p:nvPr/>
          </p:nvSpPr>
          <p:spPr>
            <a:xfrm>
              <a:off x="2600907" y="1755654"/>
              <a:ext cx="258" cy="163"/>
            </a:xfrm>
            <a:custGeom>
              <a:rect b="b" l="l" r="r" t="t"/>
              <a:pathLst>
                <a:path extrusionOk="0" h="12" w="19">
                  <a:moveTo>
                    <a:pt x="18"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6"/>
            <p:cNvSpPr/>
            <p:nvPr/>
          </p:nvSpPr>
          <p:spPr>
            <a:xfrm>
              <a:off x="2504181" y="1817310"/>
              <a:ext cx="1195" cy="149"/>
            </a:xfrm>
            <a:custGeom>
              <a:rect b="b" l="l" r="r" t="t"/>
              <a:pathLst>
                <a:path extrusionOk="0" h="11" w="88">
                  <a:moveTo>
                    <a:pt x="88"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6"/>
            <p:cNvSpPr/>
            <p:nvPr/>
          </p:nvSpPr>
          <p:spPr>
            <a:xfrm>
              <a:off x="2512640" y="1818396"/>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6"/>
            <p:cNvSpPr/>
            <p:nvPr/>
          </p:nvSpPr>
          <p:spPr>
            <a:xfrm>
              <a:off x="2505457" y="1817446"/>
              <a:ext cx="1344" cy="204"/>
            </a:xfrm>
            <a:custGeom>
              <a:rect b="b" l="l" r="r" t="t"/>
              <a:pathLst>
                <a:path extrusionOk="0" h="15" w="99">
                  <a:moveTo>
                    <a:pt x="99" y="1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6"/>
            <p:cNvSpPr/>
            <p:nvPr/>
          </p:nvSpPr>
          <p:spPr>
            <a:xfrm>
              <a:off x="2509788" y="1818070"/>
              <a:ext cx="1195" cy="204"/>
            </a:xfrm>
            <a:custGeom>
              <a:rect b="b" l="l" r="r" t="t"/>
              <a:pathLst>
                <a:path extrusionOk="0" h="15" w="88">
                  <a:moveTo>
                    <a:pt x="88" y="1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6"/>
            <p:cNvSpPr/>
            <p:nvPr/>
          </p:nvSpPr>
          <p:spPr>
            <a:xfrm>
              <a:off x="2511404" y="1818355"/>
              <a:ext cx="149" cy="14"/>
            </a:xfrm>
            <a:custGeom>
              <a:rect b="b" l="l" r="r" t="t"/>
              <a:pathLst>
                <a:path extrusionOk="0" h="1" w="11">
                  <a:moveTo>
                    <a:pt x="1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6"/>
            <p:cNvSpPr/>
            <p:nvPr/>
          </p:nvSpPr>
          <p:spPr>
            <a:xfrm>
              <a:off x="2512029" y="181835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6"/>
            <p:cNvSpPr/>
            <p:nvPr/>
          </p:nvSpPr>
          <p:spPr>
            <a:xfrm>
              <a:off x="2859015" y="2039003"/>
              <a:ext cx="109" cy="14"/>
            </a:xfrm>
            <a:custGeom>
              <a:rect b="b" l="l" r="r" t="t"/>
              <a:pathLst>
                <a:path extrusionOk="0" h="1" w="8">
                  <a:moveTo>
                    <a:pt x="0" y="0"/>
                  </a:moveTo>
                  <a:lnTo>
                    <a:pt x="7"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6"/>
            <p:cNvSpPr/>
            <p:nvPr/>
          </p:nvSpPr>
          <p:spPr>
            <a:xfrm>
              <a:off x="2860481" y="2039098"/>
              <a:ext cx="163" cy="54"/>
            </a:xfrm>
            <a:custGeom>
              <a:rect b="b" l="l" r="r" t="t"/>
              <a:pathLst>
                <a:path extrusionOk="0" h="4" w="12">
                  <a:moveTo>
                    <a:pt x="1" y="4"/>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6"/>
            <p:cNvSpPr/>
            <p:nvPr/>
          </p:nvSpPr>
          <p:spPr>
            <a:xfrm>
              <a:off x="2860156" y="2039193"/>
              <a:ext cx="149" cy="14"/>
            </a:xfrm>
            <a:custGeom>
              <a:rect b="b" l="l" r="r" t="t"/>
              <a:pathLst>
                <a:path extrusionOk="0" h="1" w="11">
                  <a:moveTo>
                    <a:pt x="0" y="0"/>
                  </a:moveTo>
                  <a:lnTo>
                    <a:pt x="1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6"/>
            <p:cNvSpPr/>
            <p:nvPr/>
          </p:nvSpPr>
          <p:spPr>
            <a:xfrm>
              <a:off x="2858160" y="2038569"/>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6"/>
            <p:cNvSpPr/>
            <p:nvPr/>
          </p:nvSpPr>
          <p:spPr>
            <a:xfrm>
              <a:off x="2858581" y="2038759"/>
              <a:ext cx="109" cy="109"/>
            </a:xfrm>
            <a:custGeom>
              <a:rect b="b" l="l" r="r" t="t"/>
              <a:pathLst>
                <a:path extrusionOk="0" h="8" w="8">
                  <a:moveTo>
                    <a:pt x="1" y="1"/>
                  </a:moveTo>
                  <a:lnTo>
                    <a:pt x="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6"/>
            <p:cNvSpPr/>
            <p:nvPr/>
          </p:nvSpPr>
          <p:spPr>
            <a:xfrm>
              <a:off x="2860821" y="2038949"/>
              <a:ext cx="109" cy="68"/>
            </a:xfrm>
            <a:custGeom>
              <a:rect b="b" l="l" r="r" t="t"/>
              <a:pathLst>
                <a:path extrusionOk="0" h="5" w="8">
                  <a:moveTo>
                    <a:pt x="0" y="4"/>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6"/>
            <p:cNvSpPr/>
            <p:nvPr/>
          </p:nvSpPr>
          <p:spPr>
            <a:xfrm>
              <a:off x="2852457" y="2033776"/>
              <a:ext cx="109" cy="204"/>
            </a:xfrm>
            <a:custGeom>
              <a:rect b="b" l="l" r="r" t="t"/>
              <a:pathLst>
                <a:path extrusionOk="0" h="15" w="8">
                  <a:moveTo>
                    <a:pt x="0" y="0"/>
                  </a:moveTo>
                  <a:lnTo>
                    <a:pt x="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6"/>
            <p:cNvSpPr/>
            <p:nvPr/>
          </p:nvSpPr>
          <p:spPr>
            <a:xfrm>
              <a:off x="2852267" y="2033301"/>
              <a:ext cx="109" cy="244"/>
            </a:xfrm>
            <a:custGeom>
              <a:rect b="b" l="l" r="r" t="t"/>
              <a:pathLst>
                <a:path extrusionOk="0" h="18" w="8">
                  <a:moveTo>
                    <a:pt x="0" y="0"/>
                  </a:moveTo>
                  <a:lnTo>
                    <a:pt x="7"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6"/>
            <p:cNvSpPr/>
            <p:nvPr/>
          </p:nvSpPr>
          <p:spPr>
            <a:xfrm>
              <a:off x="2852647" y="2034156"/>
              <a:ext cx="109" cy="204"/>
            </a:xfrm>
            <a:custGeom>
              <a:rect b="b" l="l" r="r" t="t"/>
              <a:pathLst>
                <a:path extrusionOk="0" h="15" w="8">
                  <a:moveTo>
                    <a:pt x="0" y="0"/>
                  </a:moveTo>
                  <a:lnTo>
                    <a:pt x="7" y="1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6"/>
            <p:cNvSpPr/>
            <p:nvPr/>
          </p:nvSpPr>
          <p:spPr>
            <a:xfrm>
              <a:off x="2852118" y="2032826"/>
              <a:ext cx="109" cy="244"/>
            </a:xfrm>
            <a:custGeom>
              <a:rect b="b" l="l" r="r" t="t"/>
              <a:pathLst>
                <a:path extrusionOk="0" h="18" w="8">
                  <a:moveTo>
                    <a:pt x="1" y="0"/>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6"/>
            <p:cNvSpPr/>
            <p:nvPr/>
          </p:nvSpPr>
          <p:spPr>
            <a:xfrm>
              <a:off x="2851602" y="2031060"/>
              <a:ext cx="109" cy="339"/>
            </a:xfrm>
            <a:custGeom>
              <a:rect b="b" l="l" r="r" t="t"/>
              <a:pathLst>
                <a:path extrusionOk="0" h="25" w="8">
                  <a:moveTo>
                    <a:pt x="0" y="0"/>
                  </a:moveTo>
                  <a:lnTo>
                    <a:pt x="7" y="2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6"/>
            <p:cNvSpPr/>
            <p:nvPr/>
          </p:nvSpPr>
          <p:spPr>
            <a:xfrm>
              <a:off x="2851928" y="2032296"/>
              <a:ext cx="109" cy="244"/>
            </a:xfrm>
            <a:custGeom>
              <a:rect b="b" l="l" r="r" t="t"/>
              <a:pathLst>
                <a:path extrusionOk="0" h="18" w="8">
                  <a:moveTo>
                    <a:pt x="1" y="1"/>
                  </a:moveTo>
                  <a:lnTo>
                    <a:pt x="8"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6"/>
            <p:cNvSpPr/>
            <p:nvPr/>
          </p:nvSpPr>
          <p:spPr>
            <a:xfrm>
              <a:off x="2857725" y="2038189"/>
              <a:ext cx="109" cy="109"/>
            </a:xfrm>
            <a:custGeom>
              <a:rect b="b" l="l" r="r" t="t"/>
              <a:pathLst>
                <a:path extrusionOk="0" h="8" w="8">
                  <a:moveTo>
                    <a:pt x="1" y="1"/>
                  </a:moveTo>
                  <a:lnTo>
                    <a:pt x="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6"/>
            <p:cNvSpPr/>
            <p:nvPr/>
          </p:nvSpPr>
          <p:spPr>
            <a:xfrm>
              <a:off x="2851792" y="2031671"/>
              <a:ext cx="109" cy="299"/>
            </a:xfrm>
            <a:custGeom>
              <a:rect b="b" l="l" r="r" t="t"/>
              <a:pathLst>
                <a:path extrusionOk="0" h="22" w="8">
                  <a:moveTo>
                    <a:pt x="0" y="1"/>
                  </a:moveTo>
                  <a:lnTo>
                    <a:pt x="7" y="22"/>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6"/>
            <p:cNvSpPr/>
            <p:nvPr/>
          </p:nvSpPr>
          <p:spPr>
            <a:xfrm>
              <a:off x="2852837" y="2034482"/>
              <a:ext cx="54" cy="204"/>
            </a:xfrm>
            <a:custGeom>
              <a:rect b="b" l="l" r="r" t="t"/>
              <a:pathLst>
                <a:path extrusionOk="0" h="15" w="4">
                  <a:moveTo>
                    <a:pt x="0" y="1"/>
                  </a:moveTo>
                  <a:lnTo>
                    <a:pt x="4"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6"/>
            <p:cNvSpPr/>
            <p:nvPr/>
          </p:nvSpPr>
          <p:spPr>
            <a:xfrm>
              <a:off x="2856870" y="2037523"/>
              <a:ext cx="109" cy="109"/>
            </a:xfrm>
            <a:custGeom>
              <a:rect b="b" l="l" r="r" t="t"/>
              <a:pathLst>
                <a:path extrusionOk="0" h="8" w="8">
                  <a:moveTo>
                    <a:pt x="1" y="1"/>
                  </a:moveTo>
                  <a:lnTo>
                    <a:pt x="8"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6"/>
            <p:cNvSpPr/>
            <p:nvPr/>
          </p:nvSpPr>
          <p:spPr>
            <a:xfrm>
              <a:off x="2852973" y="2034821"/>
              <a:ext cx="109" cy="149"/>
            </a:xfrm>
            <a:custGeom>
              <a:rect b="b" l="l" r="r" t="t"/>
              <a:pathLst>
                <a:path extrusionOk="0" h="11" w="8">
                  <a:moveTo>
                    <a:pt x="1" y="0"/>
                  </a:moveTo>
                  <a:lnTo>
                    <a:pt x="8"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6"/>
            <p:cNvSpPr/>
            <p:nvPr/>
          </p:nvSpPr>
          <p:spPr>
            <a:xfrm>
              <a:off x="2854019" y="2035772"/>
              <a:ext cx="109" cy="54"/>
            </a:xfrm>
            <a:custGeom>
              <a:rect b="b" l="l" r="r" t="t"/>
              <a:pathLst>
                <a:path extrusionOk="0" h="4" w="8">
                  <a:moveTo>
                    <a:pt x="1" y="0"/>
                  </a:moveTo>
                  <a:lnTo>
                    <a:pt x="8" y="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6"/>
            <p:cNvSpPr/>
            <p:nvPr/>
          </p:nvSpPr>
          <p:spPr>
            <a:xfrm>
              <a:off x="2857304" y="2037903"/>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6"/>
            <p:cNvSpPr/>
            <p:nvPr/>
          </p:nvSpPr>
          <p:spPr>
            <a:xfrm>
              <a:off x="2854263" y="2035813"/>
              <a:ext cx="54" cy="14"/>
            </a:xfrm>
            <a:custGeom>
              <a:rect b="b" l="l" r="r" t="t"/>
              <a:pathLst>
                <a:path extrusionOk="0" h="1" w="4">
                  <a:moveTo>
                    <a:pt x="0" y="1"/>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6"/>
            <p:cNvSpPr/>
            <p:nvPr/>
          </p:nvSpPr>
          <p:spPr>
            <a:xfrm>
              <a:off x="2853163" y="2035107"/>
              <a:ext cx="109" cy="109"/>
            </a:xfrm>
            <a:custGeom>
              <a:rect b="b" l="l" r="r" t="t"/>
              <a:pathLst>
                <a:path extrusionOk="0" h="8" w="8">
                  <a:moveTo>
                    <a:pt x="1" y="0"/>
                  </a:moveTo>
                  <a:lnTo>
                    <a:pt x="8"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6"/>
            <p:cNvSpPr/>
            <p:nvPr/>
          </p:nvSpPr>
          <p:spPr>
            <a:xfrm>
              <a:off x="2853598" y="2035487"/>
              <a:ext cx="109" cy="109"/>
            </a:xfrm>
            <a:custGeom>
              <a:rect b="b" l="l" r="r" t="t"/>
              <a:pathLst>
                <a:path extrusionOk="0" h="8" w="8">
                  <a:moveTo>
                    <a:pt x="0" y="0"/>
                  </a:moveTo>
                  <a:lnTo>
                    <a:pt x="7"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6"/>
            <p:cNvSpPr/>
            <p:nvPr/>
          </p:nvSpPr>
          <p:spPr>
            <a:xfrm>
              <a:off x="2853788" y="2035622"/>
              <a:ext cx="109" cy="109"/>
            </a:xfrm>
            <a:custGeom>
              <a:rect b="b" l="l" r="r" t="t"/>
              <a:pathLst>
                <a:path extrusionOk="0" h="8" w="8">
                  <a:moveTo>
                    <a:pt x="0" y="1"/>
                  </a:moveTo>
                  <a:lnTo>
                    <a:pt x="7"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6"/>
            <p:cNvSpPr/>
            <p:nvPr/>
          </p:nvSpPr>
          <p:spPr>
            <a:xfrm>
              <a:off x="2859490" y="2039139"/>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6"/>
            <p:cNvSpPr/>
            <p:nvPr/>
          </p:nvSpPr>
          <p:spPr>
            <a:xfrm>
              <a:off x="2853353" y="2035297"/>
              <a:ext cx="109" cy="109"/>
            </a:xfrm>
            <a:custGeom>
              <a:rect b="b" l="l" r="r" t="t"/>
              <a:pathLst>
                <a:path extrusionOk="0" h="8" w="8">
                  <a:moveTo>
                    <a:pt x="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6"/>
            <p:cNvSpPr/>
            <p:nvPr/>
          </p:nvSpPr>
          <p:spPr>
            <a:xfrm>
              <a:off x="2860006" y="2039193"/>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6"/>
            <p:cNvSpPr/>
            <p:nvPr/>
          </p:nvSpPr>
          <p:spPr>
            <a:xfrm>
              <a:off x="2909971" y="2013518"/>
              <a:ext cx="109" cy="14"/>
            </a:xfrm>
            <a:custGeom>
              <a:rect b="b" l="l" r="r" t="t"/>
              <a:pathLst>
                <a:path extrusionOk="0" h="1" w="8">
                  <a:moveTo>
                    <a:pt x="0" y="1"/>
                  </a:moveTo>
                  <a:lnTo>
                    <a:pt x="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6"/>
            <p:cNvSpPr/>
            <p:nvPr/>
          </p:nvSpPr>
          <p:spPr>
            <a:xfrm>
              <a:off x="2909632" y="2013478"/>
              <a:ext cx="109" cy="14"/>
            </a:xfrm>
            <a:custGeom>
              <a:rect b="b" l="l" r="r" t="t"/>
              <a:pathLst>
                <a:path extrusionOk="0" h="1" w="8">
                  <a:moveTo>
                    <a:pt x="1" y="0"/>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6"/>
            <p:cNvSpPr/>
            <p:nvPr/>
          </p:nvSpPr>
          <p:spPr>
            <a:xfrm>
              <a:off x="2910392" y="2013668"/>
              <a:ext cx="68" cy="14"/>
            </a:xfrm>
            <a:custGeom>
              <a:rect b="b" l="l" r="r" t="t"/>
              <a:pathLst>
                <a:path extrusionOk="0" h="1" w="5">
                  <a:moveTo>
                    <a:pt x="1" y="0"/>
                  </a:moveTo>
                  <a:lnTo>
                    <a:pt x="4"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6"/>
            <p:cNvSpPr/>
            <p:nvPr/>
          </p:nvSpPr>
          <p:spPr>
            <a:xfrm>
              <a:off x="2962679" y="2114861"/>
              <a:ext cx="54" cy="14"/>
            </a:xfrm>
            <a:custGeom>
              <a:rect b="b" l="l" r="r" t="t"/>
              <a:pathLst>
                <a:path extrusionOk="0" h="1" w="4">
                  <a:moveTo>
                    <a:pt x="4"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6"/>
            <p:cNvSpPr/>
            <p:nvPr/>
          </p:nvSpPr>
          <p:spPr>
            <a:xfrm>
              <a:off x="2962544" y="2114806"/>
              <a:ext cx="0" cy="14"/>
            </a:xfrm>
            <a:custGeom>
              <a:rect b="b" l="l" r="r" t="t"/>
              <a:pathLst>
                <a:path extrusionOk="0" h="1" w="0">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6"/>
            <p:cNvSpPr/>
            <p:nvPr/>
          </p:nvSpPr>
          <p:spPr>
            <a:xfrm>
              <a:off x="2962924" y="2114711"/>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6"/>
            <p:cNvSpPr/>
            <p:nvPr/>
          </p:nvSpPr>
          <p:spPr>
            <a:xfrm>
              <a:off x="2142734" y="1667061"/>
              <a:ext cx="923" cy="149"/>
            </a:xfrm>
            <a:custGeom>
              <a:rect b="b" l="l" r="r" t="t"/>
              <a:pathLst>
                <a:path extrusionOk="0" h="11" w="68">
                  <a:moveTo>
                    <a:pt x="67" y="11"/>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6"/>
            <p:cNvSpPr/>
            <p:nvPr/>
          </p:nvSpPr>
          <p:spPr>
            <a:xfrm>
              <a:off x="2105477" y="1674515"/>
              <a:ext cx="299" cy="14"/>
            </a:xfrm>
            <a:custGeom>
              <a:rect b="b" l="l" r="r" t="t"/>
              <a:pathLst>
                <a:path extrusionOk="0" h="1" w="22">
                  <a:moveTo>
                    <a:pt x="21"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6"/>
            <p:cNvSpPr/>
            <p:nvPr/>
          </p:nvSpPr>
          <p:spPr>
            <a:xfrm>
              <a:off x="2105097" y="1674570"/>
              <a:ext cx="299" cy="14"/>
            </a:xfrm>
            <a:custGeom>
              <a:rect b="b" l="l" r="r" t="t"/>
              <a:pathLst>
                <a:path extrusionOk="0" h="1" w="22">
                  <a:moveTo>
                    <a:pt x="21"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6"/>
            <p:cNvSpPr/>
            <p:nvPr/>
          </p:nvSpPr>
          <p:spPr>
            <a:xfrm>
              <a:off x="2101866" y="1674610"/>
              <a:ext cx="2770" cy="204"/>
            </a:xfrm>
            <a:custGeom>
              <a:rect b="b" l="l" r="r" t="t"/>
              <a:pathLst>
                <a:path extrusionOk="0" h="15" w="204">
                  <a:moveTo>
                    <a:pt x="203" y="1"/>
                  </a:moveTo>
                  <a:lnTo>
                    <a:pt x="0" y="1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6"/>
            <p:cNvSpPr/>
            <p:nvPr/>
          </p:nvSpPr>
          <p:spPr>
            <a:xfrm>
              <a:off x="2104622" y="1674570"/>
              <a:ext cx="394" cy="14"/>
            </a:xfrm>
            <a:custGeom>
              <a:rect b="b" l="l" r="r" t="t"/>
              <a:pathLst>
                <a:path extrusionOk="0" h="1" w="29">
                  <a:moveTo>
                    <a:pt x="28" y="0"/>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6"/>
            <p:cNvSpPr/>
            <p:nvPr/>
          </p:nvSpPr>
          <p:spPr>
            <a:xfrm>
              <a:off x="2101526" y="1674855"/>
              <a:ext cx="299" cy="14"/>
            </a:xfrm>
            <a:custGeom>
              <a:rect b="b" l="l" r="r" t="t"/>
              <a:pathLst>
                <a:path extrusionOk="0" h="1" w="22">
                  <a:moveTo>
                    <a:pt x="1" y="0"/>
                  </a:moveTo>
                  <a:lnTo>
                    <a:pt x="2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6"/>
            <p:cNvSpPr/>
            <p:nvPr/>
          </p:nvSpPr>
          <p:spPr>
            <a:xfrm>
              <a:off x="2106903" y="1674475"/>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6"/>
            <p:cNvSpPr/>
            <p:nvPr/>
          </p:nvSpPr>
          <p:spPr>
            <a:xfrm>
              <a:off x="2106659" y="167447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6"/>
            <p:cNvSpPr/>
            <p:nvPr/>
          </p:nvSpPr>
          <p:spPr>
            <a:xfrm>
              <a:off x="2105858" y="1674515"/>
              <a:ext cx="244" cy="14"/>
            </a:xfrm>
            <a:custGeom>
              <a:rect b="b" l="l" r="r" t="t"/>
              <a:pathLst>
                <a:path extrusionOk="0" h="1" w="18">
                  <a:moveTo>
                    <a:pt x="18" y="1"/>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6"/>
            <p:cNvSpPr/>
            <p:nvPr/>
          </p:nvSpPr>
          <p:spPr>
            <a:xfrm>
              <a:off x="2107134" y="1674475"/>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6"/>
            <p:cNvSpPr/>
            <p:nvPr/>
          </p:nvSpPr>
          <p:spPr>
            <a:xfrm>
              <a:off x="2106183" y="1674475"/>
              <a:ext cx="204" cy="14"/>
            </a:xfrm>
            <a:custGeom>
              <a:rect b="b" l="l" r="r" t="t"/>
              <a:pathLst>
                <a:path extrusionOk="0" h="1" w="15">
                  <a:moveTo>
                    <a:pt x="15"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6"/>
            <p:cNvSpPr/>
            <p:nvPr/>
          </p:nvSpPr>
          <p:spPr>
            <a:xfrm>
              <a:off x="2101771" y="1676416"/>
              <a:ext cx="54" cy="109"/>
            </a:xfrm>
            <a:custGeom>
              <a:rect b="b" l="l" r="r" t="t"/>
              <a:pathLst>
                <a:path extrusionOk="0" h="8" w="4">
                  <a:moveTo>
                    <a:pt x="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6"/>
            <p:cNvSpPr/>
            <p:nvPr/>
          </p:nvSpPr>
          <p:spPr>
            <a:xfrm>
              <a:off x="2101676" y="1676280"/>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6"/>
            <p:cNvSpPr/>
            <p:nvPr/>
          </p:nvSpPr>
          <p:spPr>
            <a:xfrm>
              <a:off x="2143304" y="1674760"/>
              <a:ext cx="14" cy="489"/>
            </a:xfrm>
            <a:custGeom>
              <a:rect b="b" l="l" r="r" t="t"/>
              <a:pathLst>
                <a:path extrusionOk="0" h="36" w="1">
                  <a:moveTo>
                    <a:pt x="1" y="0"/>
                  </a:moveTo>
                  <a:lnTo>
                    <a:pt x="1" y="3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6"/>
            <p:cNvSpPr/>
            <p:nvPr/>
          </p:nvSpPr>
          <p:spPr>
            <a:xfrm>
              <a:off x="2143304" y="1672044"/>
              <a:ext cx="14" cy="258"/>
            </a:xfrm>
            <a:custGeom>
              <a:rect b="b" l="l" r="r" t="t"/>
              <a:pathLst>
                <a:path extrusionOk="0" h="19" w="1">
                  <a:moveTo>
                    <a:pt x="1" y="1"/>
                  </a:moveTo>
                  <a:lnTo>
                    <a:pt x="1" y="1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6"/>
            <p:cNvSpPr/>
            <p:nvPr/>
          </p:nvSpPr>
          <p:spPr>
            <a:xfrm>
              <a:off x="2143304" y="1673524"/>
              <a:ext cx="14" cy="394"/>
            </a:xfrm>
            <a:custGeom>
              <a:rect b="b" l="l" r="r" t="t"/>
              <a:pathLst>
                <a:path extrusionOk="0" h="29" w="1">
                  <a:moveTo>
                    <a:pt x="1" y="2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6"/>
            <p:cNvSpPr/>
            <p:nvPr/>
          </p:nvSpPr>
          <p:spPr>
            <a:xfrm>
              <a:off x="2143589" y="1667251"/>
              <a:ext cx="68" cy="394"/>
            </a:xfrm>
            <a:custGeom>
              <a:rect b="b" l="l" r="r" t="t"/>
              <a:pathLst>
                <a:path extrusionOk="0" h="29" w="5">
                  <a:moveTo>
                    <a:pt x="4" y="0"/>
                  </a:moveTo>
                  <a:lnTo>
                    <a:pt x="1" y="2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6"/>
            <p:cNvSpPr/>
            <p:nvPr/>
          </p:nvSpPr>
          <p:spPr>
            <a:xfrm>
              <a:off x="2184336" y="1702281"/>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6"/>
            <p:cNvSpPr/>
            <p:nvPr/>
          </p:nvSpPr>
          <p:spPr>
            <a:xfrm>
              <a:off x="2184376" y="1702661"/>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6"/>
            <p:cNvSpPr/>
            <p:nvPr/>
          </p:nvSpPr>
          <p:spPr>
            <a:xfrm>
              <a:off x="2184376" y="1702417"/>
              <a:ext cx="14" cy="14"/>
            </a:xfrm>
            <a:custGeom>
              <a:rect b="b" l="l" r="r" t="t"/>
              <a:pathLst>
                <a:path extrusionOk="0" h="1" w="1">
                  <a:moveTo>
                    <a:pt x="1"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6"/>
            <p:cNvSpPr/>
            <p:nvPr/>
          </p:nvSpPr>
          <p:spPr>
            <a:xfrm>
              <a:off x="2184241" y="1703558"/>
              <a:ext cx="14" cy="204"/>
            </a:xfrm>
            <a:custGeom>
              <a:rect b="b" l="l" r="r" t="t"/>
              <a:pathLst>
                <a:path extrusionOk="0" h="15" w="1">
                  <a:moveTo>
                    <a:pt x="0"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6"/>
            <p:cNvSpPr/>
            <p:nvPr/>
          </p:nvSpPr>
          <p:spPr>
            <a:xfrm>
              <a:off x="2184145" y="1704033"/>
              <a:ext cx="54" cy="204"/>
            </a:xfrm>
            <a:custGeom>
              <a:rect b="b" l="l" r="r" t="t"/>
              <a:pathLst>
                <a:path extrusionOk="0" h="15" w="4">
                  <a:moveTo>
                    <a:pt x="0" y="15"/>
                  </a:moveTo>
                  <a:lnTo>
                    <a:pt x="4"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6"/>
            <p:cNvSpPr/>
            <p:nvPr/>
          </p:nvSpPr>
          <p:spPr>
            <a:xfrm>
              <a:off x="2185422" y="1699525"/>
              <a:ext cx="109" cy="149"/>
            </a:xfrm>
            <a:custGeom>
              <a:rect b="b" l="l" r="r" t="t"/>
              <a:pathLst>
                <a:path extrusionOk="0" h="11" w="8">
                  <a:moveTo>
                    <a:pt x="1" y="11"/>
                  </a:moveTo>
                  <a:lnTo>
                    <a:pt x="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6"/>
            <p:cNvSpPr/>
            <p:nvPr/>
          </p:nvSpPr>
          <p:spPr>
            <a:xfrm>
              <a:off x="2184336" y="1702987"/>
              <a:ext cx="14" cy="14"/>
            </a:xfrm>
            <a:custGeom>
              <a:rect b="b" l="l" r="r" t="t"/>
              <a:pathLst>
                <a:path extrusionOk="0" h="1" w="1">
                  <a:moveTo>
                    <a:pt x="0" y="1"/>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6"/>
            <p:cNvSpPr/>
            <p:nvPr/>
          </p:nvSpPr>
          <p:spPr>
            <a:xfrm>
              <a:off x="2184336" y="1703232"/>
              <a:ext cx="14" cy="109"/>
            </a:xfrm>
            <a:custGeom>
              <a:rect b="b" l="l" r="r" t="t"/>
              <a:pathLst>
                <a:path extrusionOk="0" h="8" w="1">
                  <a:moveTo>
                    <a:pt x="0" y="7"/>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6"/>
            <p:cNvSpPr/>
            <p:nvPr/>
          </p:nvSpPr>
          <p:spPr>
            <a:xfrm>
              <a:off x="2190649" y="1692628"/>
              <a:ext cx="14" cy="14"/>
            </a:xfrm>
            <a:custGeom>
              <a:rect b="b" l="l" r="r" t="t"/>
              <a:pathLst>
                <a:path extrusionOk="0" h="1" w="1">
                  <a:moveTo>
                    <a:pt x="1"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6"/>
            <p:cNvSpPr/>
            <p:nvPr/>
          </p:nvSpPr>
          <p:spPr>
            <a:xfrm>
              <a:off x="2186331" y="1673334"/>
              <a:ext cx="14" cy="109"/>
            </a:xfrm>
            <a:custGeom>
              <a:rect b="b" l="l" r="r" t="t"/>
              <a:pathLst>
                <a:path extrusionOk="0" h="8" w="1">
                  <a:moveTo>
                    <a:pt x="0" y="0"/>
                  </a:moveTo>
                  <a:lnTo>
                    <a:pt x="0"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6"/>
            <p:cNvSpPr/>
            <p:nvPr/>
          </p:nvSpPr>
          <p:spPr>
            <a:xfrm>
              <a:off x="2190989" y="1685119"/>
              <a:ext cx="14" cy="14"/>
            </a:xfrm>
            <a:custGeom>
              <a:rect b="b" l="l" r="r" t="t"/>
              <a:pathLst>
                <a:path extrusionOk="0" h="1" w="1">
                  <a:moveTo>
                    <a:pt x="0" y="0"/>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6"/>
            <p:cNvSpPr/>
            <p:nvPr/>
          </p:nvSpPr>
          <p:spPr>
            <a:xfrm>
              <a:off x="2192740" y="1702512"/>
              <a:ext cx="163" cy="68"/>
            </a:xfrm>
            <a:custGeom>
              <a:rect b="b" l="l" r="r" t="t"/>
              <a:pathLst>
                <a:path extrusionOk="0" h="5" w="12">
                  <a:moveTo>
                    <a:pt x="1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6"/>
            <p:cNvSpPr/>
            <p:nvPr/>
          </p:nvSpPr>
          <p:spPr>
            <a:xfrm>
              <a:off x="2194546" y="1703272"/>
              <a:ext cx="679" cy="353"/>
            </a:xfrm>
            <a:custGeom>
              <a:rect b="b" l="l" r="r" t="t"/>
              <a:pathLst>
                <a:path extrusionOk="0" h="26" w="50">
                  <a:moveTo>
                    <a:pt x="50"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6"/>
            <p:cNvSpPr/>
            <p:nvPr/>
          </p:nvSpPr>
          <p:spPr>
            <a:xfrm>
              <a:off x="2193270" y="1702661"/>
              <a:ext cx="299" cy="149"/>
            </a:xfrm>
            <a:custGeom>
              <a:rect b="b" l="l" r="r" t="t"/>
              <a:pathLst>
                <a:path extrusionOk="0" h="11" w="22">
                  <a:moveTo>
                    <a:pt x="21" y="11"/>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6"/>
            <p:cNvSpPr/>
            <p:nvPr/>
          </p:nvSpPr>
          <p:spPr>
            <a:xfrm>
              <a:off x="2195646" y="1703843"/>
              <a:ext cx="299" cy="204"/>
            </a:xfrm>
            <a:custGeom>
              <a:rect b="b" l="l" r="r" t="t"/>
              <a:pathLst>
                <a:path extrusionOk="0" h="15" w="22">
                  <a:moveTo>
                    <a:pt x="21" y="15"/>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6"/>
            <p:cNvSpPr/>
            <p:nvPr/>
          </p:nvSpPr>
          <p:spPr>
            <a:xfrm>
              <a:off x="2196067" y="1672098"/>
              <a:ext cx="204" cy="54"/>
            </a:xfrm>
            <a:custGeom>
              <a:rect b="b" l="l" r="r" t="t"/>
              <a:pathLst>
                <a:path extrusionOk="0" h="4" w="15">
                  <a:moveTo>
                    <a:pt x="15" y="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6"/>
            <p:cNvSpPr/>
            <p:nvPr/>
          </p:nvSpPr>
          <p:spPr>
            <a:xfrm>
              <a:off x="2197017" y="1672289"/>
              <a:ext cx="163" cy="14"/>
            </a:xfrm>
            <a:custGeom>
              <a:rect b="b" l="l" r="r" t="t"/>
              <a:pathLst>
                <a:path extrusionOk="0" h="1" w="12">
                  <a:moveTo>
                    <a:pt x="11" y="0"/>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6"/>
            <p:cNvSpPr/>
            <p:nvPr/>
          </p:nvSpPr>
          <p:spPr>
            <a:xfrm>
              <a:off x="2196596" y="1672194"/>
              <a:ext cx="244" cy="54"/>
            </a:xfrm>
            <a:custGeom>
              <a:rect b="b" l="l" r="r" t="t"/>
              <a:pathLst>
                <a:path extrusionOk="0" h="4" w="18">
                  <a:moveTo>
                    <a:pt x="18" y="4"/>
                  </a:moveTo>
                  <a:lnTo>
                    <a:pt x="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6"/>
            <p:cNvSpPr/>
            <p:nvPr/>
          </p:nvSpPr>
          <p:spPr>
            <a:xfrm>
              <a:off x="2196311" y="1672139"/>
              <a:ext cx="204" cy="68"/>
            </a:xfrm>
            <a:custGeom>
              <a:rect b="b" l="l" r="r" t="t"/>
              <a:pathLst>
                <a:path extrusionOk="0" h="5" w="15">
                  <a:moveTo>
                    <a:pt x="14" y="4"/>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6"/>
            <p:cNvSpPr/>
            <p:nvPr/>
          </p:nvSpPr>
          <p:spPr>
            <a:xfrm>
              <a:off x="2197397" y="1672614"/>
              <a:ext cx="68" cy="109"/>
            </a:xfrm>
            <a:custGeom>
              <a:rect b="b" l="l" r="r" t="t"/>
              <a:pathLst>
                <a:path extrusionOk="0" h="8" w="5">
                  <a:moveTo>
                    <a:pt x="4" y="8"/>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6"/>
            <p:cNvSpPr/>
            <p:nvPr/>
          </p:nvSpPr>
          <p:spPr>
            <a:xfrm>
              <a:off x="2197546" y="1672900"/>
              <a:ext cx="54" cy="109"/>
            </a:xfrm>
            <a:custGeom>
              <a:rect b="b" l="l" r="r" t="t"/>
              <a:pathLst>
                <a:path extrusionOk="0" h="8" w="4">
                  <a:moveTo>
                    <a:pt x="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6"/>
            <p:cNvSpPr/>
            <p:nvPr/>
          </p:nvSpPr>
          <p:spPr>
            <a:xfrm>
              <a:off x="2197302" y="1672329"/>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6"/>
            <p:cNvSpPr/>
            <p:nvPr/>
          </p:nvSpPr>
          <p:spPr>
            <a:xfrm>
              <a:off x="2198253" y="1673904"/>
              <a:ext cx="109" cy="109"/>
            </a:xfrm>
            <a:custGeom>
              <a:rect b="b" l="l" r="r" t="t"/>
              <a:pathLst>
                <a:path extrusionOk="0" h="8" w="8">
                  <a:moveTo>
                    <a:pt x="8" y="7"/>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6"/>
            <p:cNvSpPr/>
            <p:nvPr/>
          </p:nvSpPr>
          <p:spPr>
            <a:xfrm>
              <a:off x="2198022" y="1673565"/>
              <a:ext cx="54" cy="109"/>
            </a:xfrm>
            <a:custGeom>
              <a:rect b="b" l="l" r="r" t="t"/>
              <a:pathLst>
                <a:path extrusionOk="0" h="8" w="4">
                  <a:moveTo>
                    <a:pt x="4" y="8"/>
                  </a:moveTo>
                  <a:lnTo>
                    <a:pt x="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6"/>
            <p:cNvSpPr/>
            <p:nvPr/>
          </p:nvSpPr>
          <p:spPr>
            <a:xfrm>
              <a:off x="2197777" y="1673280"/>
              <a:ext cx="14" cy="68"/>
            </a:xfrm>
            <a:custGeom>
              <a:rect b="b" l="l" r="r" t="t"/>
              <a:pathLst>
                <a:path extrusionOk="0" h="5" w="1">
                  <a:moveTo>
                    <a:pt x="1" y="4"/>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6"/>
            <p:cNvSpPr/>
            <p:nvPr/>
          </p:nvSpPr>
          <p:spPr>
            <a:xfrm>
              <a:off x="2200208" y="1705703"/>
              <a:ext cx="2444" cy="489"/>
            </a:xfrm>
            <a:custGeom>
              <a:rect b="b" l="l" r="r" t="t"/>
              <a:pathLst>
                <a:path extrusionOk="0" h="36" w="180">
                  <a:moveTo>
                    <a:pt x="179" y="0"/>
                  </a:moveTo>
                  <a:lnTo>
                    <a:pt x="0" y="3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6"/>
            <p:cNvSpPr/>
            <p:nvPr/>
          </p:nvSpPr>
          <p:spPr>
            <a:xfrm>
              <a:off x="2207906" y="1704657"/>
              <a:ext cx="584" cy="109"/>
            </a:xfrm>
            <a:custGeom>
              <a:rect b="b" l="l" r="r" t="t"/>
              <a:pathLst>
                <a:path extrusionOk="0" h="8" w="43">
                  <a:moveTo>
                    <a:pt x="43"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6"/>
            <p:cNvSpPr/>
            <p:nvPr/>
          </p:nvSpPr>
          <p:spPr>
            <a:xfrm>
              <a:off x="2208857" y="1704467"/>
              <a:ext cx="543" cy="109"/>
            </a:xfrm>
            <a:custGeom>
              <a:rect b="b" l="l" r="r" t="t"/>
              <a:pathLst>
                <a:path extrusionOk="0" h="8" w="40">
                  <a:moveTo>
                    <a:pt x="39"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6"/>
            <p:cNvSpPr/>
            <p:nvPr/>
          </p:nvSpPr>
          <p:spPr>
            <a:xfrm>
              <a:off x="2206100" y="1704942"/>
              <a:ext cx="584" cy="109"/>
            </a:xfrm>
            <a:custGeom>
              <a:rect b="b" l="l" r="r" t="t"/>
              <a:pathLst>
                <a:path extrusionOk="0" h="8" w="43">
                  <a:moveTo>
                    <a:pt x="43"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6"/>
            <p:cNvSpPr/>
            <p:nvPr/>
          </p:nvSpPr>
          <p:spPr>
            <a:xfrm>
              <a:off x="2209766" y="1704318"/>
              <a:ext cx="489" cy="109"/>
            </a:xfrm>
            <a:custGeom>
              <a:rect b="b" l="l" r="r" t="t"/>
              <a:pathLst>
                <a:path extrusionOk="0" h="8" w="36">
                  <a:moveTo>
                    <a:pt x="35"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6"/>
            <p:cNvSpPr/>
            <p:nvPr/>
          </p:nvSpPr>
          <p:spPr>
            <a:xfrm>
              <a:off x="2203493" y="1705418"/>
              <a:ext cx="625" cy="149"/>
            </a:xfrm>
            <a:custGeom>
              <a:rect b="b" l="l" r="r" t="t"/>
              <a:pathLst>
                <a:path extrusionOk="0" h="11" w="46">
                  <a:moveTo>
                    <a:pt x="46" y="0"/>
                  </a:moveTo>
                  <a:lnTo>
                    <a:pt x="0"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6"/>
            <p:cNvSpPr/>
            <p:nvPr/>
          </p:nvSpPr>
          <p:spPr>
            <a:xfrm>
              <a:off x="2210662" y="1704182"/>
              <a:ext cx="489" cy="109"/>
            </a:xfrm>
            <a:custGeom>
              <a:rect b="b" l="l" r="r" t="t"/>
              <a:pathLst>
                <a:path extrusionOk="0" h="8" w="36">
                  <a:moveTo>
                    <a:pt x="36" y="0"/>
                  </a:moveTo>
                  <a:lnTo>
                    <a:pt x="1" y="7"/>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6"/>
            <p:cNvSpPr/>
            <p:nvPr/>
          </p:nvSpPr>
          <p:spPr>
            <a:xfrm>
              <a:off x="2205150" y="1705078"/>
              <a:ext cx="679" cy="163"/>
            </a:xfrm>
            <a:custGeom>
              <a:rect b="b" l="l" r="r" t="t"/>
              <a:pathLst>
                <a:path extrusionOk="0" h="12" w="50">
                  <a:moveTo>
                    <a:pt x="50"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6"/>
            <p:cNvSpPr/>
            <p:nvPr/>
          </p:nvSpPr>
          <p:spPr>
            <a:xfrm>
              <a:off x="2202679" y="1705553"/>
              <a:ext cx="679" cy="163"/>
            </a:xfrm>
            <a:custGeom>
              <a:rect b="b" l="l" r="r" t="t"/>
              <a:pathLst>
                <a:path extrusionOk="0" h="12" w="50">
                  <a:moveTo>
                    <a:pt x="50" y="1"/>
                  </a:moveTo>
                  <a:lnTo>
                    <a:pt x="1" y="1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6"/>
            <p:cNvSpPr/>
            <p:nvPr/>
          </p:nvSpPr>
          <p:spPr>
            <a:xfrm>
              <a:off x="2204295" y="1705268"/>
              <a:ext cx="679" cy="109"/>
            </a:xfrm>
            <a:custGeom>
              <a:rect b="b" l="l" r="r" t="t"/>
              <a:pathLst>
                <a:path extrusionOk="0" h="8" w="50">
                  <a:moveTo>
                    <a:pt x="50" y="1"/>
                  </a:moveTo>
                  <a:lnTo>
                    <a:pt x="1"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6"/>
            <p:cNvSpPr/>
            <p:nvPr/>
          </p:nvSpPr>
          <p:spPr>
            <a:xfrm>
              <a:off x="2207010" y="1704793"/>
              <a:ext cx="584" cy="109"/>
            </a:xfrm>
            <a:custGeom>
              <a:rect b="b" l="l" r="r" t="t"/>
              <a:pathLst>
                <a:path extrusionOk="0" h="8" w="43">
                  <a:moveTo>
                    <a:pt x="42" y="1"/>
                  </a:moveTo>
                  <a:lnTo>
                    <a:pt x="0" y="8"/>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6"/>
            <p:cNvSpPr/>
            <p:nvPr/>
          </p:nvSpPr>
          <p:spPr>
            <a:xfrm>
              <a:off x="2189604" y="1699050"/>
              <a:ext cx="299" cy="339"/>
            </a:xfrm>
            <a:custGeom>
              <a:rect b="b" l="l" r="r" t="t"/>
              <a:pathLst>
                <a:path extrusionOk="0" h="25" w="22">
                  <a:moveTo>
                    <a:pt x="22" y="25"/>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6"/>
            <p:cNvSpPr/>
            <p:nvPr/>
          </p:nvSpPr>
          <p:spPr>
            <a:xfrm>
              <a:off x="2190364" y="1699946"/>
              <a:ext cx="353" cy="394"/>
            </a:xfrm>
            <a:custGeom>
              <a:rect b="b" l="l" r="r" t="t"/>
              <a:pathLst>
                <a:path extrusionOk="0" h="29" w="26">
                  <a:moveTo>
                    <a:pt x="25" y="29"/>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6"/>
            <p:cNvSpPr/>
            <p:nvPr/>
          </p:nvSpPr>
          <p:spPr>
            <a:xfrm>
              <a:off x="2191314" y="1701046"/>
              <a:ext cx="299" cy="394"/>
            </a:xfrm>
            <a:custGeom>
              <a:rect b="b" l="l" r="r" t="t"/>
              <a:pathLst>
                <a:path extrusionOk="0" h="29" w="22">
                  <a:moveTo>
                    <a:pt x="22" y="2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6"/>
            <p:cNvSpPr/>
            <p:nvPr/>
          </p:nvSpPr>
          <p:spPr>
            <a:xfrm>
              <a:off x="2188178" y="1697475"/>
              <a:ext cx="258" cy="299"/>
            </a:xfrm>
            <a:custGeom>
              <a:rect b="b" l="l" r="r" t="t"/>
              <a:pathLst>
                <a:path extrusionOk="0" h="22" w="19">
                  <a:moveTo>
                    <a:pt x="18" y="22"/>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6"/>
            <p:cNvSpPr/>
            <p:nvPr/>
          </p:nvSpPr>
          <p:spPr>
            <a:xfrm>
              <a:off x="2188843" y="1698235"/>
              <a:ext cx="299" cy="353"/>
            </a:xfrm>
            <a:custGeom>
              <a:rect b="b" l="l" r="r" t="t"/>
              <a:pathLst>
                <a:path extrusionOk="0" h="26" w="22">
                  <a:moveTo>
                    <a:pt x="22" y="25"/>
                  </a:moveTo>
                  <a:lnTo>
                    <a:pt x="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6"/>
            <p:cNvSpPr/>
            <p:nvPr/>
          </p:nvSpPr>
          <p:spPr>
            <a:xfrm>
              <a:off x="2191980" y="1701901"/>
              <a:ext cx="299" cy="394"/>
            </a:xfrm>
            <a:custGeom>
              <a:rect b="b" l="l" r="r" t="t"/>
              <a:pathLst>
                <a:path extrusionOk="0" h="29" w="22">
                  <a:moveTo>
                    <a:pt x="22" y="28"/>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6"/>
            <p:cNvSpPr/>
            <p:nvPr/>
          </p:nvSpPr>
          <p:spPr>
            <a:xfrm>
              <a:off x="2187513" y="1696769"/>
              <a:ext cx="204" cy="204"/>
            </a:xfrm>
            <a:custGeom>
              <a:rect b="b" l="l" r="r" t="t"/>
              <a:pathLst>
                <a:path extrusionOk="0" h="15" w="15">
                  <a:moveTo>
                    <a:pt x="15" y="14"/>
                  </a:moveTo>
                  <a:lnTo>
                    <a:pt x="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56"/>
          <p:cNvGrpSpPr/>
          <p:nvPr/>
        </p:nvGrpSpPr>
        <p:grpSpPr>
          <a:xfrm>
            <a:off x="3450485" y="919691"/>
            <a:ext cx="2310381" cy="1488888"/>
            <a:chOff x="229225" y="549050"/>
            <a:chExt cx="7161750" cy="4615275"/>
          </a:xfrm>
        </p:grpSpPr>
        <p:sp>
          <p:nvSpPr>
            <p:cNvPr id="6492" name="Google Shape;6492;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6"/>
            <p:cNvSpPr/>
            <p:nvPr/>
          </p:nvSpPr>
          <p:spPr>
            <a:xfrm>
              <a:off x="485900" y="2399275"/>
              <a:ext cx="75" cy="175"/>
            </a:xfrm>
            <a:custGeom>
              <a:rect b="b" l="l" r="r" t="t"/>
              <a:pathLst>
                <a:path extrusionOk="0" fill="none" h="7" w="3">
                  <a:moveTo>
                    <a:pt x="0" y="6"/>
                  </a:moveTo>
                  <a:cubicBezTo>
                    <a:pt x="3" y="6"/>
                    <a:pt x="3" y="0"/>
                    <a:pt x="0" y="0"/>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56"/>
          <p:cNvGrpSpPr/>
          <p:nvPr/>
        </p:nvGrpSpPr>
        <p:grpSpPr>
          <a:xfrm>
            <a:off x="3548403" y="2849588"/>
            <a:ext cx="2310282" cy="1374222"/>
            <a:chOff x="238125" y="732525"/>
            <a:chExt cx="7130500" cy="4241425"/>
          </a:xfrm>
        </p:grpSpPr>
        <p:sp>
          <p:nvSpPr>
            <p:cNvPr id="6610" name="Google Shape;6610;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7" name="Shape 6727"/>
        <p:cNvGrpSpPr/>
        <p:nvPr/>
      </p:nvGrpSpPr>
      <p:grpSpPr>
        <a:xfrm>
          <a:off x="0" y="0"/>
          <a:ext cx="0" cy="0"/>
          <a:chOff x="0" y="0"/>
          <a:chExt cx="0" cy="0"/>
        </a:xfrm>
      </p:grpSpPr>
      <p:grpSp>
        <p:nvGrpSpPr>
          <p:cNvPr id="6728" name="Google Shape;6728;p57"/>
          <p:cNvGrpSpPr/>
          <p:nvPr/>
        </p:nvGrpSpPr>
        <p:grpSpPr>
          <a:xfrm>
            <a:off x="2100560" y="3398663"/>
            <a:ext cx="1102891" cy="760337"/>
            <a:chOff x="4967783" y="2151471"/>
            <a:chExt cx="3920692" cy="2702940"/>
          </a:xfrm>
        </p:grpSpPr>
        <p:grpSp>
          <p:nvGrpSpPr>
            <p:cNvPr id="6729" name="Google Shape;6729;p57"/>
            <p:cNvGrpSpPr/>
            <p:nvPr/>
          </p:nvGrpSpPr>
          <p:grpSpPr>
            <a:xfrm>
              <a:off x="5045709" y="2252109"/>
              <a:ext cx="3761071" cy="2501708"/>
              <a:chOff x="2691784" y="1805334"/>
              <a:chExt cx="3761071" cy="2501708"/>
            </a:xfrm>
          </p:grpSpPr>
          <p:sp>
            <p:nvSpPr>
              <p:cNvPr id="6730" name="Google Shape;6730;p57"/>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7"/>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7"/>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7"/>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7"/>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7"/>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7"/>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57"/>
            <p:cNvGrpSpPr/>
            <p:nvPr/>
          </p:nvGrpSpPr>
          <p:grpSpPr>
            <a:xfrm>
              <a:off x="4967783" y="2151471"/>
              <a:ext cx="3920692" cy="2702940"/>
              <a:chOff x="2613858" y="1704696"/>
              <a:chExt cx="3920692" cy="2702940"/>
            </a:xfrm>
          </p:grpSpPr>
          <p:sp>
            <p:nvSpPr>
              <p:cNvPr id="6738" name="Google Shape;6738;p57"/>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7"/>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7"/>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7"/>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7"/>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3" name="Google Shape;6743;p57"/>
          <p:cNvGrpSpPr/>
          <p:nvPr/>
        </p:nvGrpSpPr>
        <p:grpSpPr>
          <a:xfrm>
            <a:off x="3504468" y="1286940"/>
            <a:ext cx="1561911" cy="708580"/>
            <a:chOff x="3530532" y="1496185"/>
            <a:chExt cx="1561911" cy="708580"/>
          </a:xfrm>
        </p:grpSpPr>
        <p:grpSp>
          <p:nvGrpSpPr>
            <p:cNvPr id="6744" name="Google Shape;6744;p57"/>
            <p:cNvGrpSpPr/>
            <p:nvPr/>
          </p:nvGrpSpPr>
          <p:grpSpPr>
            <a:xfrm>
              <a:off x="3720318" y="1857562"/>
              <a:ext cx="1372125" cy="54"/>
              <a:chOff x="3720318" y="1857562"/>
              <a:chExt cx="1372125" cy="54"/>
            </a:xfrm>
          </p:grpSpPr>
          <p:cxnSp>
            <p:nvCxnSpPr>
              <p:cNvPr id="6745" name="Google Shape;6745;p57"/>
              <p:cNvCxnSpPr>
                <a:endCxn id="6746"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6747" name="Google Shape;6747;p57"/>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6748" name="Google Shape;6748;p57"/>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6749" name="Google Shape;6749;p57"/>
              <p:cNvCxnSpPr>
                <a:stCxn id="6746"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6750" name="Google Shape;6750;p57"/>
            <p:cNvGrpSpPr/>
            <p:nvPr/>
          </p:nvGrpSpPr>
          <p:grpSpPr>
            <a:xfrm>
              <a:off x="3567462" y="1496185"/>
              <a:ext cx="286500" cy="272914"/>
              <a:chOff x="3567462" y="1496185"/>
              <a:chExt cx="286500" cy="272914"/>
            </a:xfrm>
          </p:grpSpPr>
          <p:cxnSp>
            <p:nvCxnSpPr>
              <p:cNvPr id="6751" name="Google Shape;6751;p57"/>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6752" name="Google Shape;6752;p57"/>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3" name="Google Shape;6753;p57"/>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7"/>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57"/>
            <p:cNvGrpSpPr/>
            <p:nvPr/>
          </p:nvGrpSpPr>
          <p:grpSpPr>
            <a:xfrm>
              <a:off x="3929014" y="1960574"/>
              <a:ext cx="286500" cy="242342"/>
              <a:chOff x="3929014" y="1960574"/>
              <a:chExt cx="286500" cy="242342"/>
            </a:xfrm>
          </p:grpSpPr>
          <p:cxnSp>
            <p:nvCxnSpPr>
              <p:cNvPr id="6756" name="Google Shape;6756;p57"/>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6757" name="Google Shape;6757;p57"/>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7"/>
            <p:cNvGrpSpPr/>
            <p:nvPr/>
          </p:nvGrpSpPr>
          <p:grpSpPr>
            <a:xfrm>
              <a:off x="4290828" y="1496185"/>
              <a:ext cx="286500" cy="272914"/>
              <a:chOff x="4290828" y="1496185"/>
              <a:chExt cx="286500" cy="272914"/>
            </a:xfrm>
          </p:grpSpPr>
          <p:cxnSp>
            <p:nvCxnSpPr>
              <p:cNvPr id="6759" name="Google Shape;6759;p57"/>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6760" name="Google Shape;6760;p57"/>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1" name="Google Shape;6761;p57"/>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7"/>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57"/>
            <p:cNvGrpSpPr/>
            <p:nvPr/>
          </p:nvGrpSpPr>
          <p:grpSpPr>
            <a:xfrm>
              <a:off x="4657726" y="1959674"/>
              <a:ext cx="286500" cy="245092"/>
              <a:chOff x="4657726" y="1959674"/>
              <a:chExt cx="286500" cy="245092"/>
            </a:xfrm>
          </p:grpSpPr>
          <p:cxnSp>
            <p:nvCxnSpPr>
              <p:cNvPr id="6763" name="Google Shape;6763;p57"/>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6764" name="Google Shape;6764;p57"/>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5" name="Google Shape;6765;p57"/>
          <p:cNvGrpSpPr/>
          <p:nvPr/>
        </p:nvGrpSpPr>
        <p:grpSpPr>
          <a:xfrm>
            <a:off x="3486488" y="2149036"/>
            <a:ext cx="1597032" cy="378649"/>
            <a:chOff x="3512551" y="2358282"/>
            <a:chExt cx="1597032" cy="378649"/>
          </a:xfrm>
        </p:grpSpPr>
        <p:grpSp>
          <p:nvGrpSpPr>
            <p:cNvPr id="6766" name="Google Shape;6766;p57"/>
            <p:cNvGrpSpPr/>
            <p:nvPr/>
          </p:nvGrpSpPr>
          <p:grpSpPr>
            <a:xfrm>
              <a:off x="3738198" y="2553002"/>
              <a:ext cx="1145834" cy="117"/>
              <a:chOff x="3738198" y="2553002"/>
              <a:chExt cx="1145834" cy="117"/>
            </a:xfrm>
          </p:grpSpPr>
          <p:cxnSp>
            <p:nvCxnSpPr>
              <p:cNvPr id="6767" name="Google Shape;6767;p57"/>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6768" name="Google Shape;6768;p57"/>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6769" name="Google Shape;6769;p57"/>
              <p:cNvCxnSpPr>
                <a:stCxn id="6770" idx="6"/>
                <a:endCxn id="6771"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6772" name="Google Shape;6772;p57"/>
            <p:cNvGrpSpPr/>
            <p:nvPr/>
          </p:nvGrpSpPr>
          <p:grpSpPr>
            <a:xfrm>
              <a:off x="3969644" y="2440153"/>
              <a:ext cx="225900" cy="296779"/>
              <a:chOff x="3969644" y="2440153"/>
              <a:chExt cx="225900" cy="296779"/>
            </a:xfrm>
          </p:grpSpPr>
          <p:cxnSp>
            <p:nvCxnSpPr>
              <p:cNvPr id="6773" name="Google Shape;6773;p57"/>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6771" name="Google Shape;6771;p57"/>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7"/>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57"/>
            <p:cNvGrpSpPr/>
            <p:nvPr/>
          </p:nvGrpSpPr>
          <p:grpSpPr>
            <a:xfrm>
              <a:off x="4426818" y="2358282"/>
              <a:ext cx="225600" cy="307471"/>
              <a:chOff x="4426818" y="2358282"/>
              <a:chExt cx="225600" cy="307471"/>
            </a:xfrm>
          </p:grpSpPr>
          <p:cxnSp>
            <p:nvCxnSpPr>
              <p:cNvPr id="6776" name="Google Shape;6776;p57"/>
              <p:cNvCxnSpPr>
                <a:stCxn id="6777"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6778" name="Google Shape;6778;p57"/>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7"/>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57"/>
            <p:cNvGrpSpPr/>
            <p:nvPr/>
          </p:nvGrpSpPr>
          <p:grpSpPr>
            <a:xfrm>
              <a:off x="4883984" y="2440153"/>
              <a:ext cx="225600" cy="296479"/>
              <a:chOff x="4883984" y="2440153"/>
              <a:chExt cx="225600" cy="296479"/>
            </a:xfrm>
          </p:grpSpPr>
          <p:cxnSp>
            <p:nvCxnSpPr>
              <p:cNvPr id="6780" name="Google Shape;6780;p57"/>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6781" name="Google Shape;6781;p57"/>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7"/>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57"/>
            <p:cNvGrpSpPr/>
            <p:nvPr/>
          </p:nvGrpSpPr>
          <p:grpSpPr>
            <a:xfrm>
              <a:off x="3512551" y="2358356"/>
              <a:ext cx="225647" cy="307629"/>
              <a:chOff x="2182679" y="2005014"/>
              <a:chExt cx="792300" cy="1080158"/>
            </a:xfrm>
          </p:grpSpPr>
          <p:cxnSp>
            <p:nvCxnSpPr>
              <p:cNvPr id="6784" name="Google Shape;6784;p57"/>
              <p:cNvCxnSpPr>
                <a:stCxn id="6785"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6770" name="Google Shape;6770;p57"/>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7"/>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6" name="Google Shape;6786;p57"/>
          <p:cNvGrpSpPr/>
          <p:nvPr/>
        </p:nvGrpSpPr>
        <p:grpSpPr>
          <a:xfrm>
            <a:off x="6846570" y="972834"/>
            <a:ext cx="1559809" cy="722610"/>
            <a:chOff x="634175" y="2986275"/>
            <a:chExt cx="3147949" cy="1458344"/>
          </a:xfrm>
        </p:grpSpPr>
        <p:cxnSp>
          <p:nvCxnSpPr>
            <p:cNvPr id="6787" name="Google Shape;6787;p57"/>
            <p:cNvCxnSpPr>
              <a:stCxn id="6788" idx="4"/>
              <a:endCxn id="6789"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6790" name="Google Shape;6790;p57"/>
            <p:cNvCxnSpPr>
              <a:stCxn id="6789" idx="0"/>
              <a:endCxn id="6791"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6792" name="Google Shape;6792;p57"/>
            <p:cNvCxnSpPr>
              <a:stCxn id="6791" idx="4"/>
              <a:endCxn id="6793"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6794" name="Google Shape;6794;p57"/>
            <p:cNvCxnSpPr>
              <a:stCxn id="6793" idx="0"/>
              <a:endCxn id="6795"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6795" name="Google Shape;6795;p57"/>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91" name="Google Shape;6791;p57"/>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8" name="Google Shape;6788;p57"/>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93" name="Google Shape;6793;p57"/>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9" name="Google Shape;6789;p57"/>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96" name="Google Shape;6796;p57"/>
          <p:cNvGrpSpPr/>
          <p:nvPr/>
        </p:nvGrpSpPr>
        <p:grpSpPr>
          <a:xfrm>
            <a:off x="3500360" y="2682741"/>
            <a:ext cx="1570719" cy="294123"/>
            <a:chOff x="998425" y="1182125"/>
            <a:chExt cx="1065400" cy="199500"/>
          </a:xfrm>
        </p:grpSpPr>
        <p:sp>
          <p:nvSpPr>
            <p:cNvPr id="6797" name="Google Shape;6797;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57"/>
          <p:cNvGrpSpPr/>
          <p:nvPr/>
        </p:nvGrpSpPr>
        <p:grpSpPr>
          <a:xfrm>
            <a:off x="6843616" y="1800228"/>
            <a:ext cx="1565716" cy="366729"/>
            <a:chOff x="1247650" y="2075423"/>
            <a:chExt cx="6648477" cy="1557238"/>
          </a:xfrm>
        </p:grpSpPr>
        <p:sp>
          <p:nvSpPr>
            <p:cNvPr id="6803" name="Google Shape;6803;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57"/>
          <p:cNvGrpSpPr/>
          <p:nvPr/>
        </p:nvGrpSpPr>
        <p:grpSpPr>
          <a:xfrm>
            <a:off x="6827928" y="2949043"/>
            <a:ext cx="1597061" cy="663440"/>
            <a:chOff x="6796238" y="3158297"/>
            <a:chExt cx="1630319" cy="677257"/>
          </a:xfrm>
        </p:grpSpPr>
        <p:cxnSp>
          <p:nvCxnSpPr>
            <p:cNvPr id="6810" name="Google Shape;6810;p57"/>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6811" name="Google Shape;6811;p57"/>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6812" name="Google Shape;6812;p57"/>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6813" name="Google Shape;6813;p57"/>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6814" name="Google Shape;6814;p57"/>
            <p:cNvGrpSpPr/>
            <p:nvPr/>
          </p:nvGrpSpPr>
          <p:grpSpPr>
            <a:xfrm>
              <a:off x="6796238" y="3311904"/>
              <a:ext cx="1630319" cy="377697"/>
              <a:chOff x="6796238" y="3311904"/>
              <a:chExt cx="1630319" cy="377697"/>
            </a:xfrm>
          </p:grpSpPr>
          <p:sp>
            <p:nvSpPr>
              <p:cNvPr id="6815" name="Google Shape;6815;p57"/>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7"/>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7"/>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8" name="Google Shape;6818;p57"/>
          <p:cNvGrpSpPr/>
          <p:nvPr/>
        </p:nvGrpSpPr>
        <p:grpSpPr>
          <a:xfrm>
            <a:off x="5349066" y="970435"/>
            <a:ext cx="1368606" cy="1593805"/>
            <a:chOff x="1839112" y="2209163"/>
            <a:chExt cx="1918159" cy="2233784"/>
          </a:xfrm>
        </p:grpSpPr>
        <p:sp>
          <p:nvSpPr>
            <p:cNvPr id="6819" name="Google Shape;6819;p57"/>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7"/>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7"/>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2" name="Google Shape;6822;p57"/>
            <p:cNvCxnSpPr>
              <a:stCxn id="6819" idx="6"/>
              <a:endCxn id="6820"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6823" name="Google Shape;6823;p57"/>
            <p:cNvCxnSpPr>
              <a:stCxn id="6820" idx="4"/>
              <a:endCxn id="6824"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6825" name="Google Shape;6825;p57"/>
            <p:cNvCxnSpPr>
              <a:stCxn id="6824" idx="6"/>
              <a:endCxn id="6821"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6826" name="Google Shape;6826;p57"/>
            <p:cNvCxnSpPr>
              <a:stCxn id="6821" idx="4"/>
              <a:endCxn id="6827"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6824" name="Google Shape;6824;p57"/>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7"/>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7"/>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9" name="Google Shape;6829;p57"/>
            <p:cNvCxnSpPr>
              <a:endCxn id="6828"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6830" name="Google Shape;6830;p57"/>
          <p:cNvGrpSpPr/>
          <p:nvPr/>
        </p:nvGrpSpPr>
        <p:grpSpPr>
          <a:xfrm>
            <a:off x="3481439" y="976671"/>
            <a:ext cx="1637968" cy="154942"/>
            <a:chOff x="238125" y="2506075"/>
            <a:chExt cx="7115411" cy="673075"/>
          </a:xfrm>
        </p:grpSpPr>
        <p:sp>
          <p:nvSpPr>
            <p:cNvPr id="6831" name="Google Shape;6831;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57"/>
          <p:cNvGrpSpPr/>
          <p:nvPr/>
        </p:nvGrpSpPr>
        <p:grpSpPr>
          <a:xfrm>
            <a:off x="720124" y="1298269"/>
            <a:ext cx="2476762" cy="91743"/>
            <a:chOff x="1464850" y="436376"/>
            <a:chExt cx="6001362" cy="222300"/>
          </a:xfrm>
        </p:grpSpPr>
        <p:sp>
          <p:nvSpPr>
            <p:cNvPr id="6837" name="Google Shape;6837;p57"/>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7"/>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7"/>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7"/>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7"/>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2" name="Google Shape;6842;p57"/>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6843" name="Google Shape;6843;p57"/>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6844" name="Google Shape;6844;p57"/>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6845" name="Google Shape;6845;p57"/>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6846" name="Google Shape;6846;p57"/>
          <p:cNvGrpSpPr/>
          <p:nvPr/>
        </p:nvGrpSpPr>
        <p:grpSpPr>
          <a:xfrm>
            <a:off x="706391" y="2533734"/>
            <a:ext cx="1452710" cy="651923"/>
            <a:chOff x="803162" y="2667727"/>
            <a:chExt cx="1411906" cy="633611"/>
          </a:xfrm>
        </p:grpSpPr>
        <p:cxnSp>
          <p:nvCxnSpPr>
            <p:cNvPr id="6847" name="Google Shape;6847;p57"/>
            <p:cNvCxnSpPr>
              <a:stCxn id="6848" idx="2"/>
              <a:endCxn id="6849"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6850" name="Google Shape;6850;p57"/>
            <p:cNvCxnSpPr>
              <a:stCxn id="6851" idx="0"/>
              <a:endCxn id="6848"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6852" name="Google Shape;6852;p57"/>
            <p:cNvCxnSpPr>
              <a:stCxn id="6851" idx="2"/>
              <a:endCxn id="6853"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6854" name="Google Shape;6854;p57"/>
            <p:cNvCxnSpPr>
              <a:stCxn id="6855" idx="0"/>
              <a:endCxn id="6851"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6856" name="Google Shape;6856;p57"/>
            <p:cNvCxnSpPr>
              <a:stCxn id="6849" idx="2"/>
              <a:endCxn id="6857"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6858" name="Google Shape;6858;p57"/>
            <p:cNvCxnSpPr>
              <a:stCxn id="6859" idx="0"/>
              <a:endCxn id="6849"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6855" name="Google Shape;6855;p57"/>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3" name="Google Shape;6853;p57"/>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9" name="Google Shape;6859;p57"/>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7" name="Google Shape;6857;p57"/>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49" name="Google Shape;6849;p57"/>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1" name="Google Shape;6851;p57"/>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48" name="Google Shape;6848;p57"/>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860" name="Google Shape;6860;p57"/>
          <p:cNvGrpSpPr/>
          <p:nvPr/>
        </p:nvGrpSpPr>
        <p:grpSpPr>
          <a:xfrm>
            <a:off x="706393" y="969273"/>
            <a:ext cx="2518541" cy="209309"/>
            <a:chOff x="803163" y="1111966"/>
            <a:chExt cx="2447800" cy="203430"/>
          </a:xfrm>
        </p:grpSpPr>
        <p:grpSp>
          <p:nvGrpSpPr>
            <p:cNvPr id="6861" name="Google Shape;6861;p57"/>
            <p:cNvGrpSpPr/>
            <p:nvPr/>
          </p:nvGrpSpPr>
          <p:grpSpPr>
            <a:xfrm>
              <a:off x="1958180" y="1111966"/>
              <a:ext cx="588019" cy="121396"/>
              <a:chOff x="4808316" y="2800065"/>
              <a:chExt cx="1999386" cy="412910"/>
            </a:xfrm>
          </p:grpSpPr>
          <p:sp>
            <p:nvSpPr>
              <p:cNvPr id="6862" name="Google Shape;6862;p57"/>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57"/>
              <p:cNvGrpSpPr/>
              <p:nvPr/>
            </p:nvGrpSpPr>
            <p:grpSpPr>
              <a:xfrm>
                <a:off x="4808316" y="2800065"/>
                <a:ext cx="92400" cy="411825"/>
                <a:chOff x="845575" y="2563700"/>
                <a:chExt cx="92400" cy="411825"/>
              </a:xfrm>
            </p:grpSpPr>
            <p:cxnSp>
              <p:nvCxnSpPr>
                <p:cNvPr id="6864" name="Google Shape;6864;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65" name="Google Shape;6865;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866" name="Google Shape;6866;p57"/>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6867" name="Google Shape;6867;p57"/>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8" name="Google Shape;6868;p57"/>
            <p:cNvGrpSpPr/>
            <p:nvPr/>
          </p:nvGrpSpPr>
          <p:grpSpPr>
            <a:xfrm>
              <a:off x="803163" y="1111974"/>
              <a:ext cx="591158" cy="121545"/>
              <a:chOff x="803163" y="1111974"/>
              <a:chExt cx="591158" cy="121545"/>
            </a:xfrm>
          </p:grpSpPr>
          <p:grpSp>
            <p:nvGrpSpPr>
              <p:cNvPr id="6869" name="Google Shape;6869;p57"/>
              <p:cNvGrpSpPr/>
              <p:nvPr/>
            </p:nvGrpSpPr>
            <p:grpSpPr>
              <a:xfrm>
                <a:off x="803163" y="1111974"/>
                <a:ext cx="27175" cy="121077"/>
                <a:chOff x="845575" y="2563700"/>
                <a:chExt cx="92400" cy="411825"/>
              </a:xfrm>
            </p:grpSpPr>
            <p:cxnSp>
              <p:nvCxnSpPr>
                <p:cNvPr id="6870" name="Google Shape;687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71" name="Google Shape;687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57"/>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57"/>
            <p:cNvGrpSpPr/>
            <p:nvPr/>
          </p:nvGrpSpPr>
          <p:grpSpPr>
            <a:xfrm>
              <a:off x="1381910" y="1194219"/>
              <a:ext cx="588341" cy="121177"/>
              <a:chOff x="1381910" y="1194219"/>
              <a:chExt cx="588341" cy="121177"/>
            </a:xfrm>
          </p:grpSpPr>
          <p:grpSp>
            <p:nvGrpSpPr>
              <p:cNvPr id="6874" name="Google Shape;6874;p57"/>
              <p:cNvGrpSpPr/>
              <p:nvPr/>
            </p:nvGrpSpPr>
            <p:grpSpPr>
              <a:xfrm rot="10800000">
                <a:off x="1381910" y="1194319"/>
                <a:ext cx="27175" cy="121077"/>
                <a:chOff x="2070100" y="2563700"/>
                <a:chExt cx="92400" cy="411825"/>
              </a:xfrm>
            </p:grpSpPr>
            <p:cxnSp>
              <p:nvCxnSpPr>
                <p:cNvPr id="6875" name="Google Shape;687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76" name="Google Shape;687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7" name="Google Shape;6877;p57"/>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57"/>
            <p:cNvGrpSpPr/>
            <p:nvPr/>
          </p:nvGrpSpPr>
          <p:grpSpPr>
            <a:xfrm>
              <a:off x="2532079" y="1194219"/>
              <a:ext cx="704927" cy="121177"/>
              <a:chOff x="2532079" y="1194219"/>
              <a:chExt cx="704927" cy="121177"/>
            </a:xfrm>
          </p:grpSpPr>
          <p:grpSp>
            <p:nvGrpSpPr>
              <p:cNvPr id="6879" name="Google Shape;6879;p57"/>
              <p:cNvGrpSpPr/>
              <p:nvPr/>
            </p:nvGrpSpPr>
            <p:grpSpPr>
              <a:xfrm rot="10800000">
                <a:off x="2532079" y="1194319"/>
                <a:ext cx="27175" cy="121077"/>
                <a:chOff x="2070100" y="2563700"/>
                <a:chExt cx="92400" cy="411825"/>
              </a:xfrm>
            </p:grpSpPr>
            <p:cxnSp>
              <p:nvCxnSpPr>
                <p:cNvPr id="6880" name="Google Shape;688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81" name="Google Shape;688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2" name="Google Shape;6882;p57"/>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3" name="Google Shape;6883;p57"/>
          <p:cNvGrpSpPr/>
          <p:nvPr/>
        </p:nvGrpSpPr>
        <p:grpSpPr>
          <a:xfrm>
            <a:off x="3499403" y="3665904"/>
            <a:ext cx="1567778" cy="491677"/>
            <a:chOff x="5194708" y="3484366"/>
            <a:chExt cx="3148148" cy="987304"/>
          </a:xfrm>
        </p:grpSpPr>
        <p:grpSp>
          <p:nvGrpSpPr>
            <p:cNvPr id="6884" name="Google Shape;6884;p57"/>
            <p:cNvGrpSpPr/>
            <p:nvPr/>
          </p:nvGrpSpPr>
          <p:grpSpPr>
            <a:xfrm>
              <a:off x="7531521" y="3484366"/>
              <a:ext cx="811335" cy="987304"/>
              <a:chOff x="3379425" y="1617275"/>
              <a:chExt cx="1090650" cy="1327200"/>
            </a:xfrm>
          </p:grpSpPr>
          <p:sp>
            <p:nvSpPr>
              <p:cNvPr id="6885" name="Google Shape;6885;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57"/>
            <p:cNvGrpSpPr/>
            <p:nvPr/>
          </p:nvGrpSpPr>
          <p:grpSpPr>
            <a:xfrm>
              <a:off x="6752546" y="3484366"/>
              <a:ext cx="811428" cy="987304"/>
              <a:chOff x="2332275" y="1617275"/>
              <a:chExt cx="1090775" cy="1327200"/>
            </a:xfrm>
          </p:grpSpPr>
          <p:sp>
            <p:nvSpPr>
              <p:cNvPr id="6889" name="Google Shape;6889;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57"/>
            <p:cNvGrpSpPr/>
            <p:nvPr/>
          </p:nvGrpSpPr>
          <p:grpSpPr>
            <a:xfrm>
              <a:off x="5973664" y="3484366"/>
              <a:ext cx="811335" cy="987304"/>
              <a:chOff x="1285250" y="1617275"/>
              <a:chExt cx="1090650" cy="1327200"/>
            </a:xfrm>
          </p:grpSpPr>
          <p:sp>
            <p:nvSpPr>
              <p:cNvPr id="6893" name="Google Shape;6893;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57"/>
            <p:cNvGrpSpPr/>
            <p:nvPr/>
          </p:nvGrpSpPr>
          <p:grpSpPr>
            <a:xfrm>
              <a:off x="5194708" y="3484366"/>
              <a:ext cx="811409" cy="987304"/>
              <a:chOff x="238125" y="1617275"/>
              <a:chExt cx="1090750" cy="1327200"/>
            </a:xfrm>
          </p:grpSpPr>
          <p:sp>
            <p:nvSpPr>
              <p:cNvPr id="6897" name="Google Shape;6897;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0" name="Google Shape;6900;p57"/>
          <p:cNvGrpSpPr/>
          <p:nvPr/>
        </p:nvGrpSpPr>
        <p:grpSpPr>
          <a:xfrm>
            <a:off x="3460012" y="3146315"/>
            <a:ext cx="1616964" cy="346256"/>
            <a:chOff x="1808063" y="4294338"/>
            <a:chExt cx="3370782" cy="721817"/>
          </a:xfrm>
        </p:grpSpPr>
        <p:sp>
          <p:nvSpPr>
            <p:cNvPr id="6901" name="Google Shape;6901;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57"/>
          <p:cNvGrpSpPr/>
          <p:nvPr/>
        </p:nvGrpSpPr>
        <p:grpSpPr>
          <a:xfrm>
            <a:off x="738224" y="3432344"/>
            <a:ext cx="1295882" cy="646587"/>
            <a:chOff x="834100" y="3642869"/>
            <a:chExt cx="1259483" cy="628426"/>
          </a:xfrm>
        </p:grpSpPr>
        <p:sp>
          <p:nvSpPr>
            <p:cNvPr id="6912" name="Google Shape;6912;p5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57"/>
            <p:cNvGrpSpPr/>
            <p:nvPr/>
          </p:nvGrpSpPr>
          <p:grpSpPr>
            <a:xfrm>
              <a:off x="1360364" y="3847835"/>
              <a:ext cx="208119" cy="224359"/>
              <a:chOff x="1360769" y="3847100"/>
              <a:chExt cx="208119" cy="224359"/>
            </a:xfrm>
          </p:grpSpPr>
          <p:sp>
            <p:nvSpPr>
              <p:cNvPr id="6938" name="Google Shape;6938;p5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8" name="Google Shape;6958;p5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57"/>
          <p:cNvGrpSpPr/>
          <p:nvPr/>
        </p:nvGrpSpPr>
        <p:grpSpPr>
          <a:xfrm rot="5400000">
            <a:off x="5951337" y="3228841"/>
            <a:ext cx="164064" cy="1414916"/>
            <a:chOff x="4428249" y="1369375"/>
            <a:chExt cx="36905" cy="429569"/>
          </a:xfrm>
        </p:grpSpPr>
        <p:sp>
          <p:nvSpPr>
            <p:cNvPr id="6973" name="Google Shape;6973;p57"/>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7"/>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7"/>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7"/>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7"/>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7"/>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7"/>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7"/>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7"/>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7"/>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7"/>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7"/>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7"/>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7"/>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7"/>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7"/>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7"/>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7"/>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7"/>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7"/>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7"/>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7"/>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7"/>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7"/>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7"/>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7"/>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7"/>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7"/>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7"/>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7"/>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7"/>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7"/>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7"/>
          <p:cNvGrpSpPr/>
          <p:nvPr/>
        </p:nvGrpSpPr>
        <p:grpSpPr>
          <a:xfrm flipH="1" rot="10800000">
            <a:off x="5323766" y="2817385"/>
            <a:ext cx="1419207" cy="24808"/>
            <a:chOff x="219558" y="4738465"/>
            <a:chExt cx="5852400" cy="102300"/>
          </a:xfrm>
        </p:grpSpPr>
        <p:cxnSp>
          <p:nvCxnSpPr>
            <p:cNvPr id="7006" name="Google Shape;7006;p57"/>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7007" name="Google Shape;7007;p57"/>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7"/>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7"/>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7"/>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7"/>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57"/>
          <p:cNvGrpSpPr/>
          <p:nvPr/>
        </p:nvGrpSpPr>
        <p:grpSpPr>
          <a:xfrm>
            <a:off x="5335084" y="3190448"/>
            <a:ext cx="1396570" cy="385016"/>
            <a:chOff x="5286284" y="2966544"/>
            <a:chExt cx="1396570" cy="385016"/>
          </a:xfrm>
        </p:grpSpPr>
        <p:cxnSp>
          <p:nvCxnSpPr>
            <p:cNvPr id="7013" name="Google Shape;7013;p57"/>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7014" name="Google Shape;7014;p57"/>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7015" name="Google Shape;7015;p57"/>
            <p:cNvGrpSpPr/>
            <p:nvPr/>
          </p:nvGrpSpPr>
          <p:grpSpPr>
            <a:xfrm>
              <a:off x="5287688" y="3173364"/>
              <a:ext cx="1395166" cy="74100"/>
              <a:chOff x="5287688" y="3173364"/>
              <a:chExt cx="1395166" cy="74100"/>
            </a:xfrm>
          </p:grpSpPr>
          <p:cxnSp>
            <p:nvCxnSpPr>
              <p:cNvPr id="7016" name="Google Shape;7016;p57"/>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7017" name="Google Shape;7017;p57"/>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7018" name="Google Shape;7018;p57"/>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019" name="Google Shape;7019;p57"/>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020" name="Google Shape;7020;p57"/>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021" name="Google Shape;7021;p57"/>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022" name="Google Shape;7022;p57"/>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023" name="Google Shape;7023;p57"/>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7024" name="Google Shape;7024;p57"/>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7025" name="Google Shape;7025;p57"/>
          <p:cNvGrpSpPr/>
          <p:nvPr/>
        </p:nvGrpSpPr>
        <p:grpSpPr>
          <a:xfrm>
            <a:off x="2021150" y="1609224"/>
            <a:ext cx="1182276" cy="662027"/>
            <a:chOff x="2029517" y="1732295"/>
            <a:chExt cx="1149068" cy="643432"/>
          </a:xfrm>
        </p:grpSpPr>
        <p:grpSp>
          <p:nvGrpSpPr>
            <p:cNvPr id="7026" name="Google Shape;7026;p57"/>
            <p:cNvGrpSpPr/>
            <p:nvPr/>
          </p:nvGrpSpPr>
          <p:grpSpPr>
            <a:xfrm>
              <a:off x="2708660" y="1746937"/>
              <a:ext cx="455427" cy="244429"/>
              <a:chOff x="2700693" y="1746937"/>
              <a:chExt cx="455427" cy="244429"/>
            </a:xfrm>
          </p:grpSpPr>
          <p:grpSp>
            <p:nvGrpSpPr>
              <p:cNvPr id="7027" name="Google Shape;7027;p57"/>
              <p:cNvGrpSpPr/>
              <p:nvPr/>
            </p:nvGrpSpPr>
            <p:grpSpPr>
              <a:xfrm>
                <a:off x="2905682" y="1782817"/>
                <a:ext cx="250438" cy="208549"/>
                <a:chOff x="2905682" y="1782817"/>
                <a:chExt cx="250438" cy="208549"/>
              </a:xfrm>
            </p:grpSpPr>
            <p:cxnSp>
              <p:nvCxnSpPr>
                <p:cNvPr id="7028" name="Google Shape;7028;p57"/>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29" name="Google Shape;7029;p57"/>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7"/>
              <p:cNvGrpSpPr/>
              <p:nvPr/>
            </p:nvGrpSpPr>
            <p:grpSpPr>
              <a:xfrm>
                <a:off x="2700693" y="1746937"/>
                <a:ext cx="449967" cy="72374"/>
                <a:chOff x="2700693" y="1746937"/>
                <a:chExt cx="449967" cy="72374"/>
              </a:xfrm>
            </p:grpSpPr>
            <p:cxnSp>
              <p:nvCxnSpPr>
                <p:cNvPr id="7031" name="Google Shape;7031;p57"/>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32" name="Google Shape;7032;p57"/>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33" name="Google Shape;7033;p57"/>
            <p:cNvGrpSpPr/>
            <p:nvPr/>
          </p:nvGrpSpPr>
          <p:grpSpPr>
            <a:xfrm>
              <a:off x="2029517" y="1732295"/>
              <a:ext cx="1149068" cy="643432"/>
              <a:chOff x="2029517" y="1732295"/>
              <a:chExt cx="1149068" cy="643432"/>
            </a:xfrm>
          </p:grpSpPr>
          <p:grpSp>
            <p:nvGrpSpPr>
              <p:cNvPr id="7034" name="Google Shape;7034;p57"/>
              <p:cNvGrpSpPr/>
              <p:nvPr/>
            </p:nvGrpSpPr>
            <p:grpSpPr>
              <a:xfrm>
                <a:off x="2703618" y="2103152"/>
                <a:ext cx="474966" cy="260017"/>
                <a:chOff x="2703618" y="2103152"/>
                <a:chExt cx="474966" cy="260017"/>
              </a:xfrm>
            </p:grpSpPr>
            <p:grpSp>
              <p:nvGrpSpPr>
                <p:cNvPr id="7035" name="Google Shape;7035;p57"/>
                <p:cNvGrpSpPr/>
                <p:nvPr/>
              </p:nvGrpSpPr>
              <p:grpSpPr>
                <a:xfrm>
                  <a:off x="2703618" y="2290640"/>
                  <a:ext cx="450291" cy="72529"/>
                  <a:chOff x="2703618" y="2290640"/>
                  <a:chExt cx="450291" cy="72529"/>
                </a:xfrm>
              </p:grpSpPr>
              <p:cxnSp>
                <p:nvCxnSpPr>
                  <p:cNvPr id="7036" name="Google Shape;7036;p57"/>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37" name="Google Shape;7037;p57"/>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57"/>
                <p:cNvGrpSpPr/>
                <p:nvPr/>
              </p:nvGrpSpPr>
              <p:grpSpPr>
                <a:xfrm>
                  <a:off x="2908607" y="2103152"/>
                  <a:ext cx="269977" cy="223538"/>
                  <a:chOff x="2908607" y="2103152"/>
                  <a:chExt cx="269977" cy="223538"/>
                </a:xfrm>
              </p:grpSpPr>
              <p:cxnSp>
                <p:nvCxnSpPr>
                  <p:cNvPr id="7039" name="Google Shape;7039;p57"/>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40" name="Google Shape;7040;p57"/>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1" name="Google Shape;7041;p57"/>
              <p:cNvGrpSpPr/>
              <p:nvPr/>
            </p:nvGrpSpPr>
            <p:grpSpPr>
              <a:xfrm>
                <a:off x="2029517" y="1732295"/>
                <a:ext cx="685827" cy="643432"/>
                <a:chOff x="2029517" y="1732295"/>
                <a:chExt cx="685827" cy="643432"/>
              </a:xfrm>
            </p:grpSpPr>
            <p:sp>
              <p:nvSpPr>
                <p:cNvPr id="7042" name="Google Shape;7042;p57"/>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3" name="Google Shape;7043;p57"/>
                <p:cNvGrpSpPr/>
                <p:nvPr/>
              </p:nvGrpSpPr>
              <p:grpSpPr>
                <a:xfrm>
                  <a:off x="2158948" y="1732295"/>
                  <a:ext cx="556396" cy="333108"/>
                  <a:chOff x="2158948" y="1732295"/>
                  <a:chExt cx="556396" cy="333108"/>
                </a:xfrm>
              </p:grpSpPr>
              <p:cxnSp>
                <p:nvCxnSpPr>
                  <p:cNvPr id="7044" name="Google Shape;7044;p57"/>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045" name="Google Shape;7045;p57"/>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57"/>
                <p:cNvGrpSpPr/>
                <p:nvPr/>
              </p:nvGrpSpPr>
              <p:grpSpPr>
                <a:xfrm>
                  <a:off x="2159908" y="2065057"/>
                  <a:ext cx="550884" cy="310670"/>
                  <a:chOff x="2159908" y="2065057"/>
                  <a:chExt cx="550884" cy="310670"/>
                </a:xfrm>
              </p:grpSpPr>
              <p:cxnSp>
                <p:nvCxnSpPr>
                  <p:cNvPr id="7047" name="Google Shape;7047;p57"/>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048" name="Google Shape;7048;p57"/>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49" name="Google Shape;7049;p57"/>
          <p:cNvGrpSpPr/>
          <p:nvPr/>
        </p:nvGrpSpPr>
        <p:grpSpPr>
          <a:xfrm>
            <a:off x="706399" y="1556837"/>
            <a:ext cx="962651" cy="810058"/>
            <a:chOff x="732462" y="1766083"/>
            <a:chExt cx="962651" cy="810058"/>
          </a:xfrm>
        </p:grpSpPr>
        <p:grpSp>
          <p:nvGrpSpPr>
            <p:cNvPr id="7050" name="Google Shape;7050;p57"/>
            <p:cNvGrpSpPr/>
            <p:nvPr/>
          </p:nvGrpSpPr>
          <p:grpSpPr>
            <a:xfrm>
              <a:off x="732462" y="1908333"/>
              <a:ext cx="339369" cy="524756"/>
              <a:chOff x="844912" y="1819635"/>
              <a:chExt cx="329836" cy="510016"/>
            </a:xfrm>
          </p:grpSpPr>
          <p:sp>
            <p:nvSpPr>
              <p:cNvPr id="7051" name="Google Shape;7051;p57"/>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7"/>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7"/>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7"/>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7"/>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7"/>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57"/>
            <p:cNvGrpSpPr/>
            <p:nvPr/>
          </p:nvGrpSpPr>
          <p:grpSpPr>
            <a:xfrm>
              <a:off x="1184858" y="2256650"/>
              <a:ext cx="510255" cy="319491"/>
              <a:chOff x="1284601" y="2158168"/>
              <a:chExt cx="495923" cy="310517"/>
            </a:xfrm>
          </p:grpSpPr>
          <p:sp>
            <p:nvSpPr>
              <p:cNvPr id="7058" name="Google Shape;7058;p57"/>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57"/>
              <p:cNvGrpSpPr/>
              <p:nvPr/>
            </p:nvGrpSpPr>
            <p:grpSpPr>
              <a:xfrm>
                <a:off x="1507666" y="2158168"/>
                <a:ext cx="272858" cy="310517"/>
                <a:chOff x="1507666" y="2158168"/>
                <a:chExt cx="272858" cy="310517"/>
              </a:xfrm>
            </p:grpSpPr>
            <p:grpSp>
              <p:nvGrpSpPr>
                <p:cNvPr id="7060" name="Google Shape;7060;p57"/>
                <p:cNvGrpSpPr/>
                <p:nvPr/>
              </p:nvGrpSpPr>
              <p:grpSpPr>
                <a:xfrm>
                  <a:off x="1507666" y="2176104"/>
                  <a:ext cx="166395" cy="273149"/>
                  <a:chOff x="1507666" y="2176104"/>
                  <a:chExt cx="166395" cy="273149"/>
                </a:xfrm>
              </p:grpSpPr>
              <p:sp>
                <p:nvSpPr>
                  <p:cNvPr id="7061" name="Google Shape;7061;p57"/>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7"/>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7"/>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7"/>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7"/>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7"/>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7"/>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8" name="Google Shape;7068;p57"/>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7"/>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57"/>
            <p:cNvGrpSpPr/>
            <p:nvPr/>
          </p:nvGrpSpPr>
          <p:grpSpPr>
            <a:xfrm>
              <a:off x="1184858" y="1766083"/>
              <a:ext cx="510255" cy="319491"/>
              <a:chOff x="1284601" y="1681380"/>
              <a:chExt cx="495923" cy="310517"/>
            </a:xfrm>
          </p:grpSpPr>
          <p:sp>
            <p:nvSpPr>
              <p:cNvPr id="7071" name="Google Shape;7071;p57"/>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2" name="Google Shape;7072;p57"/>
              <p:cNvGrpSpPr/>
              <p:nvPr/>
            </p:nvGrpSpPr>
            <p:grpSpPr>
              <a:xfrm>
                <a:off x="1507666" y="1681380"/>
                <a:ext cx="272858" cy="310517"/>
                <a:chOff x="1507666" y="1681380"/>
                <a:chExt cx="272858" cy="310517"/>
              </a:xfrm>
            </p:grpSpPr>
            <p:grpSp>
              <p:nvGrpSpPr>
                <p:cNvPr id="7073" name="Google Shape;7073;p57"/>
                <p:cNvGrpSpPr/>
                <p:nvPr/>
              </p:nvGrpSpPr>
              <p:grpSpPr>
                <a:xfrm>
                  <a:off x="1507666" y="1700120"/>
                  <a:ext cx="166395" cy="272984"/>
                  <a:chOff x="1507666" y="1700120"/>
                  <a:chExt cx="166395" cy="272984"/>
                </a:xfrm>
              </p:grpSpPr>
              <p:sp>
                <p:nvSpPr>
                  <p:cNvPr id="7074" name="Google Shape;7074;p57"/>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7"/>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7"/>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7"/>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7"/>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7"/>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7"/>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57"/>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7"/>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83" name="Google Shape;7083;p57"/>
          <p:cNvGrpSpPr/>
          <p:nvPr/>
        </p:nvGrpSpPr>
        <p:grpSpPr>
          <a:xfrm>
            <a:off x="6815339" y="2324267"/>
            <a:ext cx="1622269" cy="552443"/>
            <a:chOff x="6894650" y="2574740"/>
            <a:chExt cx="1445100" cy="492111"/>
          </a:xfrm>
        </p:grpSpPr>
        <p:sp>
          <p:nvSpPr>
            <p:cNvPr id="7084" name="Google Shape;7084;p57"/>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7"/>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7"/>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7"/>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7"/>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9" name="Google Shape;7089;p57"/>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7090" name="Google Shape;7090;p57"/>
          <p:cNvGrpSpPr/>
          <p:nvPr/>
        </p:nvGrpSpPr>
        <p:grpSpPr>
          <a:xfrm>
            <a:off x="6834882" y="3698522"/>
            <a:ext cx="1583206" cy="475705"/>
            <a:chOff x="6953919" y="3907920"/>
            <a:chExt cx="1377300" cy="475705"/>
          </a:xfrm>
        </p:grpSpPr>
        <p:cxnSp>
          <p:nvCxnSpPr>
            <p:cNvPr id="7091" name="Google Shape;7091;p57"/>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7092" name="Google Shape;7092;p57"/>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7093" name="Google Shape;7093;p57"/>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7094" name="Google Shape;7094;p57"/>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7095" name="Google Shape;7095;p57"/>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7096" name="Google Shape;7096;p57"/>
          <p:cNvGrpSpPr/>
          <p:nvPr/>
        </p:nvGrpSpPr>
        <p:grpSpPr>
          <a:xfrm>
            <a:off x="2338470" y="2459668"/>
            <a:ext cx="836286" cy="824529"/>
            <a:chOff x="2389399" y="2595741"/>
            <a:chExt cx="812796" cy="801369"/>
          </a:xfrm>
        </p:grpSpPr>
        <p:grpSp>
          <p:nvGrpSpPr>
            <p:cNvPr id="7097" name="Google Shape;7097;p57"/>
            <p:cNvGrpSpPr/>
            <p:nvPr/>
          </p:nvGrpSpPr>
          <p:grpSpPr>
            <a:xfrm>
              <a:off x="2492145" y="2881565"/>
              <a:ext cx="607300" cy="229751"/>
              <a:chOff x="2492145" y="2881565"/>
              <a:chExt cx="607300" cy="229751"/>
            </a:xfrm>
          </p:grpSpPr>
          <p:sp>
            <p:nvSpPr>
              <p:cNvPr id="7098" name="Google Shape;7098;p5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7"/>
            <p:cNvGrpSpPr/>
            <p:nvPr/>
          </p:nvGrpSpPr>
          <p:grpSpPr>
            <a:xfrm>
              <a:off x="2389399" y="2595741"/>
              <a:ext cx="812796" cy="296825"/>
              <a:chOff x="2389399" y="2595741"/>
              <a:chExt cx="812796" cy="296825"/>
            </a:xfrm>
          </p:grpSpPr>
          <p:grpSp>
            <p:nvGrpSpPr>
              <p:cNvPr id="7102" name="Google Shape;7102;p57"/>
              <p:cNvGrpSpPr/>
              <p:nvPr/>
            </p:nvGrpSpPr>
            <p:grpSpPr>
              <a:xfrm>
                <a:off x="2389399" y="2595741"/>
                <a:ext cx="363638" cy="296825"/>
                <a:chOff x="2389399" y="2595741"/>
                <a:chExt cx="363638" cy="296825"/>
              </a:xfrm>
            </p:grpSpPr>
            <p:grpSp>
              <p:nvGrpSpPr>
                <p:cNvPr id="7103" name="Google Shape;7103;p57"/>
                <p:cNvGrpSpPr/>
                <p:nvPr/>
              </p:nvGrpSpPr>
              <p:grpSpPr>
                <a:xfrm>
                  <a:off x="2493852" y="2794333"/>
                  <a:ext cx="259185" cy="98232"/>
                  <a:chOff x="2493852" y="2794333"/>
                  <a:chExt cx="259185" cy="98232"/>
                </a:xfrm>
              </p:grpSpPr>
              <p:sp>
                <p:nvSpPr>
                  <p:cNvPr id="7104" name="Google Shape;7104;p5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57"/>
                <p:cNvGrpSpPr/>
                <p:nvPr/>
              </p:nvGrpSpPr>
              <p:grpSpPr>
                <a:xfrm>
                  <a:off x="2389399" y="2595741"/>
                  <a:ext cx="224343" cy="182054"/>
                  <a:chOff x="2389399" y="2595741"/>
                  <a:chExt cx="224343" cy="182054"/>
                </a:xfrm>
              </p:grpSpPr>
              <p:sp>
                <p:nvSpPr>
                  <p:cNvPr id="7108" name="Google Shape;7108;p5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0" name="Google Shape;7110;p57"/>
              <p:cNvGrpSpPr/>
              <p:nvPr/>
            </p:nvGrpSpPr>
            <p:grpSpPr>
              <a:xfrm>
                <a:off x="2683630" y="2595741"/>
                <a:ext cx="224334" cy="296825"/>
                <a:chOff x="2683630" y="2595741"/>
                <a:chExt cx="224334" cy="296825"/>
              </a:xfrm>
            </p:grpSpPr>
            <p:grpSp>
              <p:nvGrpSpPr>
                <p:cNvPr id="7111" name="Google Shape;7111;p57"/>
                <p:cNvGrpSpPr/>
                <p:nvPr/>
              </p:nvGrpSpPr>
              <p:grpSpPr>
                <a:xfrm>
                  <a:off x="2788083" y="2794333"/>
                  <a:ext cx="15356" cy="98232"/>
                  <a:chOff x="2788083" y="2794333"/>
                  <a:chExt cx="15356" cy="98232"/>
                </a:xfrm>
              </p:grpSpPr>
              <p:sp>
                <p:nvSpPr>
                  <p:cNvPr id="7112" name="Google Shape;7112;p5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57"/>
                <p:cNvGrpSpPr/>
                <p:nvPr/>
              </p:nvGrpSpPr>
              <p:grpSpPr>
                <a:xfrm>
                  <a:off x="2683630" y="2595741"/>
                  <a:ext cx="224334" cy="182054"/>
                  <a:chOff x="2683630" y="2595741"/>
                  <a:chExt cx="224334" cy="182054"/>
                </a:xfrm>
              </p:grpSpPr>
              <p:sp>
                <p:nvSpPr>
                  <p:cNvPr id="7116" name="Google Shape;7116;p5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8" name="Google Shape;7118;p57"/>
              <p:cNvGrpSpPr/>
              <p:nvPr/>
            </p:nvGrpSpPr>
            <p:grpSpPr>
              <a:xfrm>
                <a:off x="2838475" y="2595741"/>
                <a:ext cx="363719" cy="296825"/>
                <a:chOff x="2838475" y="2595741"/>
                <a:chExt cx="363719" cy="296825"/>
              </a:xfrm>
            </p:grpSpPr>
            <p:grpSp>
              <p:nvGrpSpPr>
                <p:cNvPr id="7119" name="Google Shape;7119;p57"/>
                <p:cNvGrpSpPr/>
                <p:nvPr/>
              </p:nvGrpSpPr>
              <p:grpSpPr>
                <a:xfrm>
                  <a:off x="2838475" y="2794333"/>
                  <a:ext cx="259185" cy="98232"/>
                  <a:chOff x="2838475" y="2794333"/>
                  <a:chExt cx="259185" cy="98232"/>
                </a:xfrm>
              </p:grpSpPr>
              <p:sp>
                <p:nvSpPr>
                  <p:cNvPr id="7120" name="Google Shape;7120;p5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57"/>
                <p:cNvGrpSpPr/>
                <p:nvPr/>
              </p:nvGrpSpPr>
              <p:grpSpPr>
                <a:xfrm>
                  <a:off x="2977852" y="2595741"/>
                  <a:ext cx="224343" cy="182054"/>
                  <a:chOff x="2977852" y="2595741"/>
                  <a:chExt cx="224343" cy="182054"/>
                </a:xfrm>
              </p:grpSpPr>
              <p:sp>
                <p:nvSpPr>
                  <p:cNvPr id="7124" name="Google Shape;7124;p5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57"/>
            <p:cNvGrpSpPr/>
            <p:nvPr/>
          </p:nvGrpSpPr>
          <p:grpSpPr>
            <a:xfrm>
              <a:off x="2389399" y="3100241"/>
              <a:ext cx="812796" cy="296869"/>
              <a:chOff x="2389399" y="3100241"/>
              <a:chExt cx="812796" cy="296869"/>
            </a:xfrm>
          </p:grpSpPr>
          <p:grpSp>
            <p:nvGrpSpPr>
              <p:cNvPr id="7127" name="Google Shape;7127;p57"/>
              <p:cNvGrpSpPr/>
              <p:nvPr/>
            </p:nvGrpSpPr>
            <p:grpSpPr>
              <a:xfrm>
                <a:off x="2683630" y="3100241"/>
                <a:ext cx="224334" cy="296869"/>
                <a:chOff x="2683630" y="3100241"/>
                <a:chExt cx="224334" cy="296869"/>
              </a:xfrm>
            </p:grpSpPr>
            <p:grpSp>
              <p:nvGrpSpPr>
                <p:cNvPr id="7128" name="Google Shape;7128;p57"/>
                <p:cNvGrpSpPr/>
                <p:nvPr/>
              </p:nvGrpSpPr>
              <p:grpSpPr>
                <a:xfrm>
                  <a:off x="2788083" y="3100241"/>
                  <a:ext cx="15356" cy="98237"/>
                  <a:chOff x="2788083" y="3100241"/>
                  <a:chExt cx="15356" cy="98237"/>
                </a:xfrm>
              </p:grpSpPr>
              <p:sp>
                <p:nvSpPr>
                  <p:cNvPr id="7129" name="Google Shape;7129;p5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57"/>
                <p:cNvGrpSpPr/>
                <p:nvPr/>
              </p:nvGrpSpPr>
              <p:grpSpPr>
                <a:xfrm>
                  <a:off x="2683630" y="3215065"/>
                  <a:ext cx="224334" cy="182045"/>
                  <a:chOff x="2683630" y="3215065"/>
                  <a:chExt cx="224334" cy="182045"/>
                </a:xfrm>
              </p:grpSpPr>
              <p:sp>
                <p:nvSpPr>
                  <p:cNvPr id="7133" name="Google Shape;7133;p5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5" name="Google Shape;7135;p57"/>
              <p:cNvGrpSpPr/>
              <p:nvPr/>
            </p:nvGrpSpPr>
            <p:grpSpPr>
              <a:xfrm>
                <a:off x="2389399" y="3100241"/>
                <a:ext cx="363638" cy="296869"/>
                <a:chOff x="2389399" y="3100241"/>
                <a:chExt cx="363638" cy="296869"/>
              </a:xfrm>
            </p:grpSpPr>
            <p:grpSp>
              <p:nvGrpSpPr>
                <p:cNvPr id="7136" name="Google Shape;7136;p57"/>
                <p:cNvGrpSpPr/>
                <p:nvPr/>
              </p:nvGrpSpPr>
              <p:grpSpPr>
                <a:xfrm>
                  <a:off x="2493852" y="3100241"/>
                  <a:ext cx="259185" cy="98237"/>
                  <a:chOff x="2493852" y="3100241"/>
                  <a:chExt cx="259185" cy="98237"/>
                </a:xfrm>
              </p:grpSpPr>
              <p:sp>
                <p:nvSpPr>
                  <p:cNvPr id="7137" name="Google Shape;7137;p5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57"/>
                <p:cNvGrpSpPr/>
                <p:nvPr/>
              </p:nvGrpSpPr>
              <p:grpSpPr>
                <a:xfrm>
                  <a:off x="2389399" y="3215065"/>
                  <a:ext cx="224343" cy="182045"/>
                  <a:chOff x="2389399" y="3215065"/>
                  <a:chExt cx="224343" cy="182045"/>
                </a:xfrm>
              </p:grpSpPr>
              <p:sp>
                <p:nvSpPr>
                  <p:cNvPr id="7141" name="Google Shape;7141;p5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3" name="Google Shape;7143;p57"/>
              <p:cNvGrpSpPr/>
              <p:nvPr/>
            </p:nvGrpSpPr>
            <p:grpSpPr>
              <a:xfrm>
                <a:off x="2838475" y="3100241"/>
                <a:ext cx="363719" cy="296869"/>
                <a:chOff x="2838475" y="3100241"/>
                <a:chExt cx="363719" cy="296869"/>
              </a:xfrm>
            </p:grpSpPr>
            <p:grpSp>
              <p:nvGrpSpPr>
                <p:cNvPr id="7144" name="Google Shape;7144;p57"/>
                <p:cNvGrpSpPr/>
                <p:nvPr/>
              </p:nvGrpSpPr>
              <p:grpSpPr>
                <a:xfrm>
                  <a:off x="2838475" y="3100241"/>
                  <a:ext cx="259185" cy="98237"/>
                  <a:chOff x="2838475" y="3100241"/>
                  <a:chExt cx="259185" cy="98237"/>
                </a:xfrm>
              </p:grpSpPr>
              <p:sp>
                <p:nvSpPr>
                  <p:cNvPr id="7145" name="Google Shape;7145;p5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7"/>
                <p:cNvGrpSpPr/>
                <p:nvPr/>
              </p:nvGrpSpPr>
              <p:grpSpPr>
                <a:xfrm>
                  <a:off x="2977852" y="3215065"/>
                  <a:ext cx="224343" cy="182045"/>
                  <a:chOff x="2977852" y="3215065"/>
                  <a:chExt cx="224343" cy="182045"/>
                </a:xfrm>
              </p:grpSpPr>
              <p:sp>
                <p:nvSpPr>
                  <p:cNvPr id="7149" name="Google Shape;7149;p5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4" name="Shape 7154"/>
        <p:cNvGrpSpPr/>
        <p:nvPr/>
      </p:nvGrpSpPr>
      <p:grpSpPr>
        <a:xfrm>
          <a:off x="0" y="0"/>
          <a:ext cx="0" cy="0"/>
          <a:chOff x="0" y="0"/>
          <a:chExt cx="0" cy="0"/>
        </a:xfrm>
      </p:grpSpPr>
      <p:grpSp>
        <p:nvGrpSpPr>
          <p:cNvPr id="7155" name="Google Shape;7155;p58"/>
          <p:cNvGrpSpPr/>
          <p:nvPr/>
        </p:nvGrpSpPr>
        <p:grpSpPr>
          <a:xfrm>
            <a:off x="702088" y="3155922"/>
            <a:ext cx="2390414" cy="1024800"/>
            <a:chOff x="728925" y="3296613"/>
            <a:chExt cx="2390414" cy="1024800"/>
          </a:xfrm>
        </p:grpSpPr>
        <p:grpSp>
          <p:nvGrpSpPr>
            <p:cNvPr id="7156" name="Google Shape;7156;p58"/>
            <p:cNvGrpSpPr/>
            <p:nvPr/>
          </p:nvGrpSpPr>
          <p:grpSpPr>
            <a:xfrm>
              <a:off x="728925" y="3619800"/>
              <a:ext cx="2390414" cy="500893"/>
              <a:chOff x="728925" y="3619800"/>
              <a:chExt cx="2390414" cy="500893"/>
            </a:xfrm>
          </p:grpSpPr>
          <p:sp>
            <p:nvSpPr>
              <p:cNvPr id="7157" name="Google Shape;7157;p58"/>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58" name="Google Shape;7158;p58"/>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59" name="Google Shape;7159;p58"/>
            <p:cNvGrpSpPr/>
            <p:nvPr/>
          </p:nvGrpSpPr>
          <p:grpSpPr>
            <a:xfrm>
              <a:off x="1348050" y="3296613"/>
              <a:ext cx="1706152" cy="1024800"/>
              <a:chOff x="1348050" y="3296613"/>
              <a:chExt cx="1706152" cy="1024800"/>
            </a:xfrm>
          </p:grpSpPr>
          <p:sp>
            <p:nvSpPr>
              <p:cNvPr id="7160" name="Google Shape;7160;p58"/>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61" name="Google Shape;7161;p58"/>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62" name="Google Shape;7162;p58"/>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63" name="Google Shape;7163;p58"/>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64" name="Google Shape;7164;p58"/>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65" name="Google Shape;7165;p58"/>
            <p:cNvGrpSpPr/>
            <p:nvPr/>
          </p:nvGrpSpPr>
          <p:grpSpPr>
            <a:xfrm>
              <a:off x="1455707" y="3654858"/>
              <a:ext cx="1491150" cy="417657"/>
              <a:chOff x="1455707" y="3654858"/>
              <a:chExt cx="1491150" cy="417657"/>
            </a:xfrm>
          </p:grpSpPr>
          <p:sp>
            <p:nvSpPr>
              <p:cNvPr id="7166" name="Google Shape;7166;p58"/>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8"/>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8"/>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8"/>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8"/>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8"/>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8"/>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8"/>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8"/>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8"/>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8"/>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8"/>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8"/>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8"/>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8"/>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8"/>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8"/>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8"/>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8"/>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8"/>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186" name="Google Shape;7186;p58"/>
          <p:cNvGraphicFramePr/>
          <p:nvPr/>
        </p:nvGraphicFramePr>
        <p:xfrm>
          <a:off x="5937787" y="2153834"/>
          <a:ext cx="3000000" cy="3000000"/>
        </p:xfrm>
        <a:graphic>
          <a:graphicData uri="http://schemas.openxmlformats.org/drawingml/2006/table">
            <a:tbl>
              <a:tblPr>
                <a:noFill/>
                <a:tableStyleId>{7E59433C-B4F8-47B4-91AA-F535D5A0AD46}</a:tableStyleId>
              </a:tblPr>
              <a:tblGrid>
                <a:gridCol w="626025"/>
                <a:gridCol w="626025"/>
                <a:gridCol w="626025"/>
                <a:gridCol w="626025"/>
              </a:tblGrid>
              <a:tr h="10000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7187" name="Google Shape;7187;p58"/>
          <p:cNvGrpSpPr/>
          <p:nvPr/>
        </p:nvGrpSpPr>
        <p:grpSpPr>
          <a:xfrm>
            <a:off x="710464" y="981599"/>
            <a:ext cx="2396505" cy="976502"/>
            <a:chOff x="749309" y="1112739"/>
            <a:chExt cx="2371603" cy="976502"/>
          </a:xfrm>
        </p:grpSpPr>
        <p:grpSp>
          <p:nvGrpSpPr>
            <p:cNvPr id="7188" name="Google Shape;7188;p58"/>
            <p:cNvGrpSpPr/>
            <p:nvPr/>
          </p:nvGrpSpPr>
          <p:grpSpPr>
            <a:xfrm>
              <a:off x="1092126" y="1112739"/>
              <a:ext cx="2028786" cy="975464"/>
              <a:chOff x="1092126" y="1112739"/>
              <a:chExt cx="2028786" cy="975464"/>
            </a:xfrm>
          </p:grpSpPr>
          <p:sp>
            <p:nvSpPr>
              <p:cNvPr id="7189" name="Google Shape;7189;p58"/>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8"/>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8"/>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8"/>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8"/>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8"/>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8"/>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8"/>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8"/>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8"/>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8"/>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8"/>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8"/>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8"/>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8"/>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8"/>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8"/>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8"/>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8"/>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8"/>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8"/>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8"/>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8"/>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8"/>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8"/>
            <p:cNvGrpSpPr/>
            <p:nvPr/>
          </p:nvGrpSpPr>
          <p:grpSpPr>
            <a:xfrm>
              <a:off x="749309" y="1112739"/>
              <a:ext cx="314700" cy="975464"/>
              <a:chOff x="749309" y="1112739"/>
              <a:chExt cx="314700" cy="975464"/>
            </a:xfrm>
          </p:grpSpPr>
          <p:sp>
            <p:nvSpPr>
              <p:cNvPr id="7214" name="Google Shape;7214;p58"/>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8"/>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8"/>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8"/>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8" name="Google Shape;7218;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222" name="Google Shape;7222;p58"/>
          <p:cNvGraphicFramePr/>
          <p:nvPr/>
        </p:nvGraphicFramePr>
        <p:xfrm>
          <a:off x="5937812" y="981584"/>
          <a:ext cx="3000000" cy="3000000"/>
        </p:xfrm>
        <a:graphic>
          <a:graphicData uri="http://schemas.openxmlformats.org/drawingml/2006/table">
            <a:tbl>
              <a:tblPr>
                <a:noFill/>
                <a:tableStyleId>{7E59433C-B4F8-47B4-91AA-F535D5A0AD46}</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7223" name="Google Shape;7223;p58"/>
          <p:cNvGraphicFramePr/>
          <p:nvPr/>
        </p:nvGraphicFramePr>
        <p:xfrm>
          <a:off x="3358675" y="2153834"/>
          <a:ext cx="3000000" cy="3000000"/>
        </p:xfrm>
        <a:graphic>
          <a:graphicData uri="http://schemas.openxmlformats.org/drawingml/2006/table">
            <a:tbl>
              <a:tblPr>
                <a:noFill/>
                <a:tableStyleId>{7E59433C-B4F8-47B4-91AA-F535D5A0AD46}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7224" name="Google Shape;7224;p58"/>
          <p:cNvGrpSpPr/>
          <p:nvPr/>
        </p:nvGrpSpPr>
        <p:grpSpPr>
          <a:xfrm>
            <a:off x="3360661" y="3144795"/>
            <a:ext cx="2363377" cy="1047062"/>
            <a:chOff x="3358399" y="3285485"/>
            <a:chExt cx="2363377" cy="1047062"/>
          </a:xfrm>
        </p:grpSpPr>
        <p:grpSp>
          <p:nvGrpSpPr>
            <p:cNvPr id="7225" name="Google Shape;7225;p58"/>
            <p:cNvGrpSpPr/>
            <p:nvPr/>
          </p:nvGrpSpPr>
          <p:grpSpPr>
            <a:xfrm>
              <a:off x="3358412" y="3285485"/>
              <a:ext cx="2363244" cy="139500"/>
              <a:chOff x="3358412" y="3285485"/>
              <a:chExt cx="2363244" cy="139500"/>
            </a:xfrm>
          </p:grpSpPr>
          <p:sp>
            <p:nvSpPr>
              <p:cNvPr id="7226" name="Google Shape;7226;p58"/>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8"/>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8"/>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8"/>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58"/>
            <p:cNvGrpSpPr/>
            <p:nvPr/>
          </p:nvGrpSpPr>
          <p:grpSpPr>
            <a:xfrm>
              <a:off x="3358412" y="3466996"/>
              <a:ext cx="2363244" cy="139500"/>
              <a:chOff x="3358412" y="3466996"/>
              <a:chExt cx="2363244" cy="139500"/>
            </a:xfrm>
          </p:grpSpPr>
          <p:sp>
            <p:nvSpPr>
              <p:cNvPr id="7232" name="Google Shape;7232;p58"/>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8"/>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8"/>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8"/>
            <p:cNvGrpSpPr/>
            <p:nvPr/>
          </p:nvGrpSpPr>
          <p:grpSpPr>
            <a:xfrm>
              <a:off x="3358412" y="3648507"/>
              <a:ext cx="2363244" cy="139500"/>
              <a:chOff x="3358412" y="3648507"/>
              <a:chExt cx="2363244" cy="139500"/>
            </a:xfrm>
          </p:grpSpPr>
          <p:sp>
            <p:nvSpPr>
              <p:cNvPr id="7238" name="Google Shape;7238;p5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8"/>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8"/>
            <p:cNvGrpSpPr/>
            <p:nvPr/>
          </p:nvGrpSpPr>
          <p:grpSpPr>
            <a:xfrm>
              <a:off x="3358412" y="3830018"/>
              <a:ext cx="2363244" cy="139500"/>
              <a:chOff x="3358412" y="3830018"/>
              <a:chExt cx="2363244" cy="139500"/>
            </a:xfrm>
          </p:grpSpPr>
          <p:sp>
            <p:nvSpPr>
              <p:cNvPr id="7244" name="Google Shape;7244;p58"/>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8"/>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8"/>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8"/>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8"/>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58"/>
            <p:cNvGrpSpPr/>
            <p:nvPr/>
          </p:nvGrpSpPr>
          <p:grpSpPr>
            <a:xfrm>
              <a:off x="3358399" y="4011514"/>
              <a:ext cx="2363377" cy="139537"/>
              <a:chOff x="3294800" y="4134603"/>
              <a:chExt cx="2638876" cy="152400"/>
            </a:xfrm>
          </p:grpSpPr>
          <p:sp>
            <p:nvSpPr>
              <p:cNvPr id="7250" name="Google Shape;7250;p5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58"/>
            <p:cNvGrpSpPr/>
            <p:nvPr/>
          </p:nvGrpSpPr>
          <p:grpSpPr>
            <a:xfrm>
              <a:off x="3358399" y="4193010"/>
              <a:ext cx="2363377" cy="139537"/>
              <a:chOff x="3294800" y="4134603"/>
              <a:chExt cx="2638876" cy="152400"/>
            </a:xfrm>
          </p:grpSpPr>
          <p:sp>
            <p:nvSpPr>
              <p:cNvPr id="7256" name="Google Shape;7256;p5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261" name="Google Shape;7261;p58"/>
          <p:cNvGraphicFramePr/>
          <p:nvPr/>
        </p:nvGraphicFramePr>
        <p:xfrm>
          <a:off x="711463" y="2153834"/>
          <a:ext cx="3000000" cy="3000000"/>
        </p:xfrm>
        <a:graphic>
          <a:graphicData uri="http://schemas.openxmlformats.org/drawingml/2006/table">
            <a:tbl>
              <a:tblPr>
                <a:noFill/>
                <a:tableStyleId>{7E59433C-B4F8-47B4-91AA-F535D5A0AD46}</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7262" name="Google Shape;7262;p58"/>
          <p:cNvGrpSpPr/>
          <p:nvPr/>
        </p:nvGrpSpPr>
        <p:grpSpPr>
          <a:xfrm>
            <a:off x="4161132" y="2557649"/>
            <a:ext cx="1302095" cy="60959"/>
            <a:chOff x="3558802" y="4011427"/>
            <a:chExt cx="1866000" cy="111300"/>
          </a:xfrm>
        </p:grpSpPr>
        <p:sp>
          <p:nvSpPr>
            <p:cNvPr id="7263" name="Google Shape;7263;p5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58"/>
          <p:cNvGrpSpPr/>
          <p:nvPr/>
        </p:nvGrpSpPr>
        <p:grpSpPr>
          <a:xfrm>
            <a:off x="4706620" y="2839808"/>
            <a:ext cx="914340" cy="60959"/>
            <a:chOff x="3558802" y="4011427"/>
            <a:chExt cx="1866000" cy="111300"/>
          </a:xfrm>
        </p:grpSpPr>
        <p:sp>
          <p:nvSpPr>
            <p:cNvPr id="7266" name="Google Shape;7266;p5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58"/>
          <p:cNvGrpSpPr/>
          <p:nvPr/>
        </p:nvGrpSpPr>
        <p:grpSpPr>
          <a:xfrm>
            <a:off x="5871419" y="3167606"/>
            <a:ext cx="2522867" cy="1001454"/>
            <a:chOff x="1904318" y="789980"/>
            <a:chExt cx="1489472" cy="606868"/>
          </a:xfrm>
        </p:grpSpPr>
        <p:cxnSp>
          <p:nvCxnSpPr>
            <p:cNvPr id="7269" name="Google Shape;7269;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270" name="Google Shape;7270;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271" name="Google Shape;7271;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272" name="Google Shape;7272;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7273" name="Google Shape;7273;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7274" name="Google Shape;7274;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7275" name="Google Shape;7275;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7276" name="Google Shape;7276;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8"/>
            <p:cNvSpPr txBox="1"/>
            <p:nvPr/>
          </p:nvSpPr>
          <p:spPr>
            <a:xfrm flipH="1">
              <a:off x="1906114" y="918164"/>
              <a:ext cx="203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7283" name="Google Shape;7283;p58"/>
            <p:cNvSpPr txBox="1"/>
            <p:nvPr/>
          </p:nvSpPr>
          <p:spPr>
            <a:xfrm flipH="1">
              <a:off x="1904318" y="1113390"/>
              <a:ext cx="2052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7284" name="Google Shape;7284;p58"/>
            <p:cNvSpPr txBox="1"/>
            <p:nvPr/>
          </p:nvSpPr>
          <p:spPr>
            <a:xfrm flipH="1">
              <a:off x="1906118" y="1304527"/>
              <a:ext cx="203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7285" name="Google Shape;7285;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58"/>
          <p:cNvGrpSpPr/>
          <p:nvPr/>
        </p:nvGrpSpPr>
        <p:grpSpPr>
          <a:xfrm>
            <a:off x="3355824" y="951642"/>
            <a:ext cx="2363393" cy="1005865"/>
            <a:chOff x="3292400" y="1193188"/>
            <a:chExt cx="2615240" cy="1131075"/>
          </a:xfrm>
        </p:grpSpPr>
        <p:sp>
          <p:nvSpPr>
            <p:cNvPr id="7287" name="Google Shape;7287;p58"/>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288" name="Google Shape;7288;p58"/>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289" name="Google Shape;7289;p58"/>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7290" name="Google Shape;7290;p58"/>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7291" name="Google Shape;7291;p58"/>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7292" name="Google Shape;7292;p58"/>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7293" name="Google Shape;7293;p58"/>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7294" name="Google Shape;7294;p58"/>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7295" name="Google Shape;7295;p58"/>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7296" name="Google Shape;7296;p58"/>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7297" name="Google Shape;7297;p58"/>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298" name="Google Shape;7298;p58"/>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7299" name="Google Shape;7299;p58"/>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300" name="Google Shape;7300;p58"/>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7301" name="Google Shape;7301;p58"/>
            <p:cNvGrpSpPr/>
            <p:nvPr/>
          </p:nvGrpSpPr>
          <p:grpSpPr>
            <a:xfrm>
              <a:off x="3748438" y="1378608"/>
              <a:ext cx="2159202" cy="903971"/>
              <a:chOff x="1683525" y="2179850"/>
              <a:chExt cx="4519050" cy="2134525"/>
            </a:xfrm>
          </p:grpSpPr>
          <p:sp>
            <p:nvSpPr>
              <p:cNvPr id="7302" name="Google Shape;7302;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3" name="Google Shape;7303;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4" name="Google Shape;7304;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5" name="Google Shape;7305;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6" name="Google Shape;7306;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7" name="Google Shape;7307;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8" name="Google Shape;7308;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09" name="Google Shape;7309;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10" name="Google Shape;7310;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11" name="Google Shape;7311;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12" name="Google Shape;7312;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313" name="Google Shape;7313;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7" name="Shape 7317"/>
        <p:cNvGrpSpPr/>
        <p:nvPr/>
      </p:nvGrpSpPr>
      <p:grpSpPr>
        <a:xfrm>
          <a:off x="0" y="0"/>
          <a:ext cx="0" cy="0"/>
          <a:chOff x="0" y="0"/>
          <a:chExt cx="0" cy="0"/>
        </a:xfrm>
      </p:grpSpPr>
      <p:grpSp>
        <p:nvGrpSpPr>
          <p:cNvPr id="7318" name="Google Shape;7318;p59"/>
          <p:cNvGrpSpPr/>
          <p:nvPr/>
        </p:nvGrpSpPr>
        <p:grpSpPr>
          <a:xfrm>
            <a:off x="4796690" y="970938"/>
            <a:ext cx="745431" cy="718863"/>
            <a:chOff x="4249973" y="1201875"/>
            <a:chExt cx="1958568" cy="1888762"/>
          </a:xfrm>
        </p:grpSpPr>
        <p:sp>
          <p:nvSpPr>
            <p:cNvPr id="7319" name="Google Shape;7319;p59"/>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0" name="Google Shape;7320;p59"/>
            <p:cNvGrpSpPr/>
            <p:nvPr/>
          </p:nvGrpSpPr>
          <p:grpSpPr>
            <a:xfrm>
              <a:off x="5853086" y="1789142"/>
              <a:ext cx="355454" cy="1048099"/>
              <a:chOff x="5576108" y="2016725"/>
              <a:chExt cx="565200" cy="1666560"/>
            </a:xfrm>
          </p:grpSpPr>
          <p:sp>
            <p:nvSpPr>
              <p:cNvPr id="7321" name="Google Shape;7321;p59"/>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22" name="Google Shape;7322;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59"/>
            <p:cNvGrpSpPr/>
            <p:nvPr/>
          </p:nvGrpSpPr>
          <p:grpSpPr>
            <a:xfrm>
              <a:off x="4869455" y="2691676"/>
              <a:ext cx="1013897" cy="398961"/>
              <a:chOff x="4012057" y="3451825"/>
              <a:chExt cx="1612175" cy="634379"/>
            </a:xfrm>
          </p:grpSpPr>
          <p:sp>
            <p:nvSpPr>
              <p:cNvPr id="7324" name="Google Shape;7324;p59"/>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25" name="Google Shape;7325;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59"/>
            <p:cNvGrpSpPr/>
            <p:nvPr/>
          </p:nvGrpSpPr>
          <p:grpSpPr>
            <a:xfrm>
              <a:off x="4276937" y="2155961"/>
              <a:ext cx="651965" cy="891358"/>
              <a:chOff x="3069908" y="2599997"/>
              <a:chExt cx="1036675" cy="1417328"/>
            </a:xfrm>
          </p:grpSpPr>
          <p:sp>
            <p:nvSpPr>
              <p:cNvPr id="7327" name="Google Shape;7327;p59"/>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28" name="Google Shape;7328;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59"/>
            <p:cNvGrpSpPr/>
            <p:nvPr/>
          </p:nvGrpSpPr>
          <p:grpSpPr>
            <a:xfrm>
              <a:off x="5054918" y="1201875"/>
              <a:ext cx="999548" cy="602711"/>
              <a:chOff x="4306958" y="1082925"/>
              <a:chExt cx="1589359" cy="958358"/>
            </a:xfrm>
          </p:grpSpPr>
          <p:sp>
            <p:nvSpPr>
              <p:cNvPr id="7330" name="Google Shape;7330;p59"/>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1" name="Google Shape;7331;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59"/>
            <p:cNvGrpSpPr/>
            <p:nvPr/>
          </p:nvGrpSpPr>
          <p:grpSpPr>
            <a:xfrm>
              <a:off x="4249973" y="1303451"/>
              <a:ext cx="799317" cy="841334"/>
              <a:chOff x="3027033" y="1244439"/>
              <a:chExt cx="1270977" cy="1337786"/>
            </a:xfrm>
          </p:grpSpPr>
          <p:sp>
            <p:nvSpPr>
              <p:cNvPr id="7333" name="Google Shape;7333;p59"/>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4" name="Google Shape;7334;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5" name="Google Shape;7335;p59"/>
          <p:cNvGrpSpPr/>
          <p:nvPr/>
        </p:nvGrpSpPr>
        <p:grpSpPr>
          <a:xfrm>
            <a:off x="713063" y="1849388"/>
            <a:ext cx="761767" cy="729896"/>
            <a:chOff x="2657744" y="2337745"/>
            <a:chExt cx="832987" cy="798137"/>
          </a:xfrm>
        </p:grpSpPr>
        <p:sp>
          <p:nvSpPr>
            <p:cNvPr id="7336" name="Google Shape;7336;p59"/>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9"/>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9"/>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59"/>
          <p:cNvGrpSpPr/>
          <p:nvPr/>
        </p:nvGrpSpPr>
        <p:grpSpPr>
          <a:xfrm>
            <a:off x="3224027" y="1852594"/>
            <a:ext cx="685569" cy="723586"/>
            <a:chOff x="3398134" y="2057755"/>
            <a:chExt cx="704087" cy="743130"/>
          </a:xfrm>
        </p:grpSpPr>
        <p:grpSp>
          <p:nvGrpSpPr>
            <p:cNvPr id="7343" name="Google Shape;7343;p59"/>
            <p:cNvGrpSpPr/>
            <p:nvPr/>
          </p:nvGrpSpPr>
          <p:grpSpPr>
            <a:xfrm>
              <a:off x="3398134" y="2290183"/>
              <a:ext cx="315300" cy="219900"/>
              <a:chOff x="3398134" y="2290183"/>
              <a:chExt cx="315300" cy="219900"/>
            </a:xfrm>
          </p:grpSpPr>
          <p:sp>
            <p:nvSpPr>
              <p:cNvPr id="7344" name="Google Shape;7344;p59"/>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45" name="Google Shape;7345;p59"/>
              <p:cNvCxnSpPr>
                <a:stCxn id="7344"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7346" name="Google Shape;7346;p59"/>
            <p:cNvGrpSpPr/>
            <p:nvPr/>
          </p:nvGrpSpPr>
          <p:grpSpPr>
            <a:xfrm>
              <a:off x="3547823" y="2467358"/>
              <a:ext cx="219900" cy="333527"/>
              <a:chOff x="3547823" y="2467358"/>
              <a:chExt cx="219900" cy="333527"/>
            </a:xfrm>
          </p:grpSpPr>
          <p:sp>
            <p:nvSpPr>
              <p:cNvPr id="7347" name="Google Shape;7347;p59"/>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48" name="Google Shape;7348;p59"/>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7349" name="Google Shape;7349;p59"/>
            <p:cNvGrpSpPr/>
            <p:nvPr/>
          </p:nvGrpSpPr>
          <p:grpSpPr>
            <a:xfrm>
              <a:off x="3734138" y="2467358"/>
              <a:ext cx="219900" cy="333527"/>
              <a:chOff x="3734138" y="2467358"/>
              <a:chExt cx="219900" cy="333527"/>
            </a:xfrm>
          </p:grpSpPr>
          <p:sp>
            <p:nvSpPr>
              <p:cNvPr id="7350" name="Google Shape;7350;p59"/>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51" name="Google Shape;7351;p59"/>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7352" name="Google Shape;7352;p59"/>
            <p:cNvGrpSpPr/>
            <p:nvPr/>
          </p:nvGrpSpPr>
          <p:grpSpPr>
            <a:xfrm>
              <a:off x="3787560" y="2288011"/>
              <a:ext cx="314661" cy="219900"/>
              <a:chOff x="3787560" y="2288011"/>
              <a:chExt cx="314661" cy="219900"/>
            </a:xfrm>
          </p:grpSpPr>
          <p:sp>
            <p:nvSpPr>
              <p:cNvPr id="7353" name="Google Shape;7353;p59"/>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54" name="Google Shape;7354;p59"/>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7355" name="Google Shape;7355;p59"/>
            <p:cNvGrpSpPr/>
            <p:nvPr/>
          </p:nvGrpSpPr>
          <p:grpSpPr>
            <a:xfrm>
              <a:off x="3637290" y="2057755"/>
              <a:ext cx="219900" cy="335499"/>
              <a:chOff x="3637290" y="2057755"/>
              <a:chExt cx="219900" cy="335499"/>
            </a:xfrm>
          </p:grpSpPr>
          <p:sp>
            <p:nvSpPr>
              <p:cNvPr id="7356" name="Google Shape;7356;p59"/>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357" name="Google Shape;7357;p59"/>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7358" name="Google Shape;7358;p59"/>
          <p:cNvGrpSpPr/>
          <p:nvPr/>
        </p:nvGrpSpPr>
        <p:grpSpPr>
          <a:xfrm>
            <a:off x="4899249" y="1859290"/>
            <a:ext cx="710153" cy="710153"/>
            <a:chOff x="5007123" y="2079403"/>
            <a:chExt cx="687600" cy="687600"/>
          </a:xfrm>
        </p:grpSpPr>
        <p:sp>
          <p:nvSpPr>
            <p:cNvPr id="7359" name="Google Shape;7359;p59"/>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9"/>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9"/>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9"/>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9"/>
          <p:cNvGrpSpPr/>
          <p:nvPr/>
        </p:nvGrpSpPr>
        <p:grpSpPr>
          <a:xfrm>
            <a:off x="5708687" y="1853796"/>
            <a:ext cx="720998" cy="721183"/>
            <a:chOff x="5797446" y="2063053"/>
            <a:chExt cx="698100" cy="698280"/>
          </a:xfrm>
        </p:grpSpPr>
        <p:sp>
          <p:nvSpPr>
            <p:cNvPr id="7364" name="Google Shape;7364;p59"/>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9"/>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9"/>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9"/>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59"/>
          <p:cNvGrpSpPr/>
          <p:nvPr/>
        </p:nvGrpSpPr>
        <p:grpSpPr>
          <a:xfrm>
            <a:off x="8153834" y="3499401"/>
            <a:ext cx="280585" cy="673164"/>
            <a:chOff x="8075075" y="3754290"/>
            <a:chExt cx="255612" cy="613194"/>
          </a:xfrm>
        </p:grpSpPr>
        <p:grpSp>
          <p:nvGrpSpPr>
            <p:cNvPr id="7369" name="Google Shape;7369;p59"/>
            <p:cNvGrpSpPr/>
            <p:nvPr/>
          </p:nvGrpSpPr>
          <p:grpSpPr>
            <a:xfrm>
              <a:off x="8075075" y="3754290"/>
              <a:ext cx="255612" cy="613194"/>
              <a:chOff x="8075075" y="3754290"/>
              <a:chExt cx="255612" cy="613194"/>
            </a:xfrm>
          </p:grpSpPr>
          <p:sp>
            <p:nvSpPr>
              <p:cNvPr id="7370" name="Google Shape;7370;p59"/>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9"/>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2" name="Google Shape;7372;p59"/>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59"/>
          <p:cNvGrpSpPr/>
          <p:nvPr/>
        </p:nvGrpSpPr>
        <p:grpSpPr>
          <a:xfrm>
            <a:off x="5270892" y="3488198"/>
            <a:ext cx="470352" cy="683745"/>
            <a:chOff x="1697726" y="3244179"/>
            <a:chExt cx="788124" cy="1146069"/>
          </a:xfrm>
        </p:grpSpPr>
        <p:sp>
          <p:nvSpPr>
            <p:cNvPr id="7374" name="Google Shape;7374;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6" name="Google Shape;7376;p59"/>
          <p:cNvSpPr/>
          <p:nvPr/>
        </p:nvSpPr>
        <p:spPr>
          <a:xfrm>
            <a:off x="8128357" y="3402200"/>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7" name="Google Shape;7377;p59"/>
          <p:cNvGrpSpPr/>
          <p:nvPr/>
        </p:nvGrpSpPr>
        <p:grpSpPr>
          <a:xfrm>
            <a:off x="5892043" y="3499400"/>
            <a:ext cx="293891" cy="293845"/>
            <a:chOff x="6134814" y="3754290"/>
            <a:chExt cx="293891" cy="293845"/>
          </a:xfrm>
        </p:grpSpPr>
        <p:sp>
          <p:nvSpPr>
            <p:cNvPr id="7378" name="Google Shape;7378;p59"/>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9"/>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59"/>
          <p:cNvGrpSpPr/>
          <p:nvPr/>
        </p:nvGrpSpPr>
        <p:grpSpPr>
          <a:xfrm>
            <a:off x="5892043" y="3878071"/>
            <a:ext cx="293891" cy="293891"/>
            <a:chOff x="6134814" y="4086186"/>
            <a:chExt cx="293891" cy="293891"/>
          </a:xfrm>
        </p:grpSpPr>
        <p:sp>
          <p:nvSpPr>
            <p:cNvPr id="7381" name="Google Shape;7381;p59"/>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9"/>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3" name="Google Shape;7383;p59"/>
          <p:cNvSpPr/>
          <p:nvPr/>
        </p:nvSpPr>
        <p:spPr>
          <a:xfrm>
            <a:off x="6930470" y="3498597"/>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9"/>
          <p:cNvSpPr/>
          <p:nvPr/>
        </p:nvSpPr>
        <p:spPr>
          <a:xfrm rot="10800000">
            <a:off x="6336732" y="3496335"/>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5" name="Google Shape;7385;p59"/>
          <p:cNvGrpSpPr/>
          <p:nvPr/>
        </p:nvGrpSpPr>
        <p:grpSpPr>
          <a:xfrm>
            <a:off x="7817018" y="2706764"/>
            <a:ext cx="622883" cy="621944"/>
            <a:chOff x="1187048" y="238125"/>
            <a:chExt cx="5256397" cy="5248476"/>
          </a:xfrm>
        </p:grpSpPr>
        <p:sp>
          <p:nvSpPr>
            <p:cNvPr id="7386" name="Google Shape;7386;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9"/>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9"/>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9"/>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59"/>
          <p:cNvGrpSpPr/>
          <p:nvPr/>
        </p:nvGrpSpPr>
        <p:grpSpPr>
          <a:xfrm>
            <a:off x="2274123" y="2716372"/>
            <a:ext cx="1310987" cy="612407"/>
            <a:chOff x="238125" y="1188750"/>
            <a:chExt cx="7140450" cy="3335550"/>
          </a:xfrm>
        </p:grpSpPr>
        <p:sp>
          <p:nvSpPr>
            <p:cNvPr id="7391" name="Google Shape;7391;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59"/>
          <p:cNvGrpSpPr/>
          <p:nvPr/>
        </p:nvGrpSpPr>
        <p:grpSpPr>
          <a:xfrm>
            <a:off x="6599995" y="2706927"/>
            <a:ext cx="1110299" cy="621702"/>
            <a:chOff x="238125" y="1335475"/>
            <a:chExt cx="5418735" cy="3034175"/>
          </a:xfrm>
        </p:grpSpPr>
        <p:sp>
          <p:nvSpPr>
            <p:cNvPr id="7397" name="Google Shape;7397;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9"/>
          <p:cNvGrpSpPr/>
          <p:nvPr/>
        </p:nvGrpSpPr>
        <p:grpSpPr>
          <a:xfrm>
            <a:off x="5417655" y="2703824"/>
            <a:ext cx="1074451" cy="627181"/>
            <a:chOff x="5359127" y="2910889"/>
            <a:chExt cx="1097723" cy="640831"/>
          </a:xfrm>
        </p:grpSpPr>
        <p:grpSp>
          <p:nvGrpSpPr>
            <p:cNvPr id="7401" name="Google Shape;7401;p59"/>
            <p:cNvGrpSpPr/>
            <p:nvPr/>
          </p:nvGrpSpPr>
          <p:grpSpPr>
            <a:xfrm>
              <a:off x="5929791" y="3263088"/>
              <a:ext cx="527060" cy="287097"/>
              <a:chOff x="5929791" y="3263088"/>
              <a:chExt cx="527060" cy="287097"/>
            </a:xfrm>
          </p:grpSpPr>
          <p:sp>
            <p:nvSpPr>
              <p:cNvPr id="7402" name="Google Shape;7402;p59"/>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03" name="Google Shape;7403;p59"/>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04" name="Google Shape;7404;p59"/>
            <p:cNvGrpSpPr/>
            <p:nvPr/>
          </p:nvGrpSpPr>
          <p:grpSpPr>
            <a:xfrm>
              <a:off x="5359127" y="3263089"/>
              <a:ext cx="526428" cy="288631"/>
              <a:chOff x="5359127" y="3263089"/>
              <a:chExt cx="526428" cy="288631"/>
            </a:xfrm>
          </p:grpSpPr>
          <p:sp>
            <p:nvSpPr>
              <p:cNvPr id="7405" name="Google Shape;7405;p59"/>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06" name="Google Shape;7406;p59"/>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07" name="Google Shape;7407;p59"/>
            <p:cNvGrpSpPr/>
            <p:nvPr/>
          </p:nvGrpSpPr>
          <p:grpSpPr>
            <a:xfrm>
              <a:off x="5551525" y="2910889"/>
              <a:ext cx="520901" cy="610283"/>
              <a:chOff x="5551525" y="2910889"/>
              <a:chExt cx="520901" cy="610283"/>
            </a:xfrm>
          </p:grpSpPr>
          <p:sp>
            <p:nvSpPr>
              <p:cNvPr id="7408" name="Google Shape;7408;p59"/>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09" name="Google Shape;7409;p59"/>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10" name="Google Shape;7410;p59"/>
            <p:cNvGrpSpPr/>
            <p:nvPr/>
          </p:nvGrpSpPr>
          <p:grpSpPr>
            <a:xfrm>
              <a:off x="5743962" y="2919100"/>
              <a:ext cx="623674" cy="284502"/>
              <a:chOff x="5743962" y="2919100"/>
              <a:chExt cx="623674" cy="284502"/>
            </a:xfrm>
          </p:grpSpPr>
          <p:sp>
            <p:nvSpPr>
              <p:cNvPr id="7411" name="Google Shape;7411;p59"/>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12" name="Google Shape;7412;p59"/>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13" name="Google Shape;7413;p59"/>
          <p:cNvGrpSpPr/>
          <p:nvPr/>
        </p:nvGrpSpPr>
        <p:grpSpPr>
          <a:xfrm>
            <a:off x="7568868" y="1854536"/>
            <a:ext cx="874976" cy="719600"/>
            <a:chOff x="7608988" y="2093194"/>
            <a:chExt cx="817276" cy="672147"/>
          </a:xfrm>
        </p:grpSpPr>
        <p:cxnSp>
          <p:nvCxnSpPr>
            <p:cNvPr id="7414" name="Google Shape;7414;p59"/>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15" name="Google Shape;7415;p59"/>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16" name="Google Shape;7416;p59"/>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17" name="Google Shape;7417;p59"/>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18" name="Google Shape;7418;p59"/>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419" name="Google Shape;7419;p59"/>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420" name="Google Shape;7420;p59"/>
            <p:cNvGrpSpPr/>
            <p:nvPr/>
          </p:nvGrpSpPr>
          <p:grpSpPr>
            <a:xfrm>
              <a:off x="7721175" y="2093194"/>
              <a:ext cx="599587" cy="623846"/>
              <a:chOff x="7721175" y="2093194"/>
              <a:chExt cx="599587" cy="623846"/>
            </a:xfrm>
          </p:grpSpPr>
          <p:grpSp>
            <p:nvGrpSpPr>
              <p:cNvPr id="7421" name="Google Shape;7421;p59"/>
              <p:cNvGrpSpPr/>
              <p:nvPr/>
            </p:nvGrpSpPr>
            <p:grpSpPr>
              <a:xfrm>
                <a:off x="7721175" y="2093194"/>
                <a:ext cx="291605" cy="623846"/>
                <a:chOff x="9405575" y="2061418"/>
                <a:chExt cx="291605" cy="623846"/>
              </a:xfrm>
            </p:grpSpPr>
            <p:sp>
              <p:nvSpPr>
                <p:cNvPr id="7422" name="Google Shape;7422;p5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59"/>
              <p:cNvGrpSpPr/>
              <p:nvPr/>
            </p:nvGrpSpPr>
            <p:grpSpPr>
              <a:xfrm flipH="1">
                <a:off x="8029157" y="2093194"/>
                <a:ext cx="291605" cy="623846"/>
                <a:chOff x="9405575" y="2061418"/>
                <a:chExt cx="291605" cy="623846"/>
              </a:xfrm>
            </p:grpSpPr>
            <p:sp>
              <p:nvSpPr>
                <p:cNvPr id="7430" name="Google Shape;7430;p5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37" name="Google Shape;7437;p59"/>
          <p:cNvGrpSpPr/>
          <p:nvPr/>
        </p:nvGrpSpPr>
        <p:grpSpPr>
          <a:xfrm>
            <a:off x="4013304" y="970938"/>
            <a:ext cx="712557" cy="785901"/>
            <a:chOff x="4206459" y="1191441"/>
            <a:chExt cx="712557" cy="785901"/>
          </a:xfrm>
        </p:grpSpPr>
        <p:sp>
          <p:nvSpPr>
            <p:cNvPr id="7438" name="Google Shape;7438;p59"/>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9"/>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9"/>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9"/>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2" name="Google Shape;7442;p59"/>
            <p:cNvGrpSpPr/>
            <p:nvPr/>
          </p:nvGrpSpPr>
          <p:grpSpPr>
            <a:xfrm>
              <a:off x="4644280" y="1290523"/>
              <a:ext cx="143716" cy="29463"/>
              <a:chOff x="4644280" y="1290523"/>
              <a:chExt cx="143716" cy="29463"/>
            </a:xfrm>
          </p:grpSpPr>
          <p:sp>
            <p:nvSpPr>
              <p:cNvPr id="7443" name="Google Shape;7443;p59"/>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9"/>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9"/>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9"/>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59"/>
            <p:cNvGrpSpPr/>
            <p:nvPr/>
          </p:nvGrpSpPr>
          <p:grpSpPr>
            <a:xfrm>
              <a:off x="4356567" y="1191441"/>
              <a:ext cx="143690" cy="29488"/>
              <a:chOff x="4356567" y="1191441"/>
              <a:chExt cx="143690" cy="29488"/>
            </a:xfrm>
          </p:grpSpPr>
          <p:sp>
            <p:nvSpPr>
              <p:cNvPr id="7448" name="Google Shape;7448;p59"/>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9"/>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9"/>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9"/>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59"/>
            <p:cNvGrpSpPr/>
            <p:nvPr/>
          </p:nvGrpSpPr>
          <p:grpSpPr>
            <a:xfrm>
              <a:off x="4339009" y="1863727"/>
              <a:ext cx="143703" cy="29476"/>
              <a:chOff x="4339009" y="1863727"/>
              <a:chExt cx="143703" cy="29476"/>
            </a:xfrm>
          </p:grpSpPr>
          <p:sp>
            <p:nvSpPr>
              <p:cNvPr id="7453" name="Google Shape;7453;p59"/>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9"/>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9"/>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9"/>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9"/>
            <p:cNvGrpSpPr/>
            <p:nvPr/>
          </p:nvGrpSpPr>
          <p:grpSpPr>
            <a:xfrm>
              <a:off x="4206459" y="1607315"/>
              <a:ext cx="29539" cy="142899"/>
              <a:chOff x="4206459" y="1607315"/>
              <a:chExt cx="29539" cy="142899"/>
            </a:xfrm>
          </p:grpSpPr>
          <p:sp>
            <p:nvSpPr>
              <p:cNvPr id="7458" name="Google Shape;7458;p59"/>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9"/>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9"/>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9"/>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2" name="Google Shape;7462;p59"/>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9"/>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9"/>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9"/>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59"/>
            <p:cNvGrpSpPr/>
            <p:nvPr/>
          </p:nvGrpSpPr>
          <p:grpSpPr>
            <a:xfrm>
              <a:off x="4889463" y="1423737"/>
              <a:ext cx="29552" cy="142899"/>
              <a:chOff x="4889463" y="1423737"/>
              <a:chExt cx="29552" cy="142899"/>
            </a:xfrm>
          </p:grpSpPr>
          <p:sp>
            <p:nvSpPr>
              <p:cNvPr id="7467" name="Google Shape;7467;p59"/>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9"/>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9"/>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9"/>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59"/>
            <p:cNvGrpSpPr/>
            <p:nvPr/>
          </p:nvGrpSpPr>
          <p:grpSpPr>
            <a:xfrm>
              <a:off x="4771663" y="1876896"/>
              <a:ext cx="108651" cy="100447"/>
              <a:chOff x="4771663" y="1876896"/>
              <a:chExt cx="108651" cy="100447"/>
            </a:xfrm>
          </p:grpSpPr>
          <p:sp>
            <p:nvSpPr>
              <p:cNvPr id="7472" name="Google Shape;7472;p59"/>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9"/>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9"/>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9"/>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6" name="Google Shape;7476;p59"/>
          <p:cNvGrpSpPr/>
          <p:nvPr/>
        </p:nvGrpSpPr>
        <p:grpSpPr>
          <a:xfrm>
            <a:off x="4008780" y="1854161"/>
            <a:ext cx="791287" cy="720350"/>
            <a:chOff x="267375" y="1071875"/>
            <a:chExt cx="470500" cy="428550"/>
          </a:xfrm>
        </p:grpSpPr>
        <p:sp>
          <p:nvSpPr>
            <p:cNvPr id="7477" name="Google Shape;7477;p59"/>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9"/>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9"/>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9"/>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9"/>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9"/>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9"/>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59"/>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59"/>
          <p:cNvGrpSpPr/>
          <p:nvPr/>
        </p:nvGrpSpPr>
        <p:grpSpPr>
          <a:xfrm>
            <a:off x="709275" y="3498791"/>
            <a:ext cx="1408444" cy="673166"/>
            <a:chOff x="712664" y="3693287"/>
            <a:chExt cx="1460738" cy="698160"/>
          </a:xfrm>
        </p:grpSpPr>
        <p:grpSp>
          <p:nvGrpSpPr>
            <p:cNvPr id="7486" name="Google Shape;7486;p59"/>
            <p:cNvGrpSpPr/>
            <p:nvPr/>
          </p:nvGrpSpPr>
          <p:grpSpPr>
            <a:xfrm>
              <a:off x="1380079" y="4133090"/>
              <a:ext cx="234048" cy="258099"/>
              <a:chOff x="1380079" y="4133090"/>
              <a:chExt cx="234048" cy="258099"/>
            </a:xfrm>
          </p:grpSpPr>
          <p:sp>
            <p:nvSpPr>
              <p:cNvPr id="7487" name="Google Shape;7487;p59"/>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9"/>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59"/>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59"/>
            <p:cNvGrpSpPr/>
            <p:nvPr/>
          </p:nvGrpSpPr>
          <p:grpSpPr>
            <a:xfrm>
              <a:off x="884610" y="3864082"/>
              <a:ext cx="1118566" cy="527275"/>
              <a:chOff x="890961" y="3865463"/>
              <a:chExt cx="1115221" cy="525698"/>
            </a:xfrm>
          </p:grpSpPr>
          <p:sp>
            <p:nvSpPr>
              <p:cNvPr id="7491" name="Google Shape;7491;p59"/>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59"/>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9"/>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59"/>
            <p:cNvGrpSpPr/>
            <p:nvPr/>
          </p:nvGrpSpPr>
          <p:grpSpPr>
            <a:xfrm>
              <a:off x="712664" y="3693287"/>
              <a:ext cx="1460738" cy="698160"/>
              <a:chOff x="712664" y="3693025"/>
              <a:chExt cx="1460738" cy="698160"/>
            </a:xfrm>
          </p:grpSpPr>
          <p:sp>
            <p:nvSpPr>
              <p:cNvPr id="7495" name="Google Shape;7495;p59"/>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9"/>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9"/>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9"/>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9"/>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9"/>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1" name="Google Shape;7501;p59"/>
          <p:cNvGrpSpPr/>
          <p:nvPr/>
        </p:nvGrpSpPr>
        <p:grpSpPr>
          <a:xfrm>
            <a:off x="3146990" y="970938"/>
            <a:ext cx="795485" cy="738831"/>
            <a:chOff x="3348603" y="1236445"/>
            <a:chExt cx="749256" cy="695894"/>
          </a:xfrm>
        </p:grpSpPr>
        <p:grpSp>
          <p:nvGrpSpPr>
            <p:cNvPr id="7502" name="Google Shape;7502;p59"/>
            <p:cNvGrpSpPr/>
            <p:nvPr/>
          </p:nvGrpSpPr>
          <p:grpSpPr>
            <a:xfrm>
              <a:off x="3583779" y="1236445"/>
              <a:ext cx="293795" cy="285811"/>
              <a:chOff x="3750225" y="1774000"/>
              <a:chExt cx="149575" cy="145525"/>
            </a:xfrm>
          </p:grpSpPr>
          <p:sp>
            <p:nvSpPr>
              <p:cNvPr id="7503" name="Google Shape;7503;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59"/>
            <p:cNvGrpSpPr/>
            <p:nvPr/>
          </p:nvGrpSpPr>
          <p:grpSpPr>
            <a:xfrm>
              <a:off x="3775534" y="1462599"/>
              <a:ext cx="322325" cy="285958"/>
              <a:chOff x="3847850" y="1889150"/>
              <a:chExt cx="164100" cy="145600"/>
            </a:xfrm>
          </p:grpSpPr>
          <p:sp>
            <p:nvSpPr>
              <p:cNvPr id="7506" name="Google Shape;7506;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59"/>
            <p:cNvGrpSpPr/>
            <p:nvPr/>
          </p:nvGrpSpPr>
          <p:grpSpPr>
            <a:xfrm>
              <a:off x="3545329" y="1646528"/>
              <a:ext cx="293746" cy="285811"/>
              <a:chOff x="3730650" y="1982800"/>
              <a:chExt cx="149550" cy="145525"/>
            </a:xfrm>
          </p:grpSpPr>
          <p:sp>
            <p:nvSpPr>
              <p:cNvPr id="7509" name="Google Shape;7509;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59"/>
            <p:cNvGrpSpPr/>
            <p:nvPr/>
          </p:nvGrpSpPr>
          <p:grpSpPr>
            <a:xfrm>
              <a:off x="3348603" y="1415046"/>
              <a:ext cx="294384" cy="284387"/>
              <a:chOff x="3630494" y="1864938"/>
              <a:chExt cx="149875" cy="144800"/>
            </a:xfrm>
          </p:grpSpPr>
          <p:sp>
            <p:nvSpPr>
              <p:cNvPr id="7512" name="Google Shape;7512;p59"/>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9"/>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14" name="Google Shape;7514;p59"/>
          <p:cNvGrpSpPr/>
          <p:nvPr/>
        </p:nvGrpSpPr>
        <p:grpSpPr>
          <a:xfrm>
            <a:off x="2268517" y="3493834"/>
            <a:ext cx="1324924" cy="678083"/>
            <a:chOff x="2413923" y="3711366"/>
            <a:chExt cx="1374117" cy="703260"/>
          </a:xfrm>
        </p:grpSpPr>
        <p:grpSp>
          <p:nvGrpSpPr>
            <p:cNvPr id="7515" name="Google Shape;7515;p59"/>
            <p:cNvGrpSpPr/>
            <p:nvPr/>
          </p:nvGrpSpPr>
          <p:grpSpPr>
            <a:xfrm>
              <a:off x="2413923" y="3711366"/>
              <a:ext cx="1374117" cy="703260"/>
              <a:chOff x="2413923" y="3711366"/>
              <a:chExt cx="1374117" cy="703260"/>
            </a:xfrm>
          </p:grpSpPr>
          <p:sp>
            <p:nvSpPr>
              <p:cNvPr id="7516" name="Google Shape;7516;p59"/>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7" name="Google Shape;7517;p59"/>
              <p:cNvGrpSpPr/>
              <p:nvPr/>
            </p:nvGrpSpPr>
            <p:grpSpPr>
              <a:xfrm>
                <a:off x="2600284" y="3808654"/>
                <a:ext cx="234506" cy="138009"/>
                <a:chOff x="2600284" y="3808654"/>
                <a:chExt cx="234506" cy="138009"/>
              </a:xfrm>
            </p:grpSpPr>
            <p:sp>
              <p:nvSpPr>
                <p:cNvPr id="7518" name="Google Shape;7518;p59"/>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9" name="Google Shape;7519;p59"/>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20" name="Google Shape;7520;p59"/>
              <p:cNvGrpSpPr/>
              <p:nvPr/>
            </p:nvGrpSpPr>
            <p:grpSpPr>
              <a:xfrm>
                <a:off x="3359659" y="3805664"/>
                <a:ext cx="232294" cy="141000"/>
                <a:chOff x="3359659" y="3805664"/>
                <a:chExt cx="232294" cy="141000"/>
              </a:xfrm>
            </p:grpSpPr>
            <p:sp>
              <p:nvSpPr>
                <p:cNvPr id="7521" name="Google Shape;7521;p59"/>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2" name="Google Shape;7522;p59"/>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23" name="Google Shape;7523;p59"/>
              <p:cNvGrpSpPr/>
              <p:nvPr/>
            </p:nvGrpSpPr>
            <p:grpSpPr>
              <a:xfrm>
                <a:off x="3067316" y="3711366"/>
                <a:ext cx="66900" cy="166809"/>
                <a:chOff x="3067316" y="3711366"/>
                <a:chExt cx="66900" cy="166809"/>
              </a:xfrm>
            </p:grpSpPr>
            <p:sp>
              <p:nvSpPr>
                <p:cNvPr id="7524" name="Google Shape;7524;p59"/>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5" name="Google Shape;7525;p59"/>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26" name="Google Shape;7526;p59"/>
              <p:cNvGrpSpPr/>
              <p:nvPr/>
            </p:nvGrpSpPr>
            <p:grpSpPr>
              <a:xfrm>
                <a:off x="2413923" y="4058666"/>
                <a:ext cx="224119" cy="66900"/>
                <a:chOff x="2413923" y="4058666"/>
                <a:chExt cx="224119" cy="66900"/>
              </a:xfrm>
            </p:grpSpPr>
            <p:sp>
              <p:nvSpPr>
                <p:cNvPr id="7527" name="Google Shape;7527;p59"/>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8" name="Google Shape;7528;p59"/>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29" name="Google Shape;7529;p59"/>
              <p:cNvGrpSpPr/>
              <p:nvPr/>
            </p:nvGrpSpPr>
            <p:grpSpPr>
              <a:xfrm>
                <a:off x="3564643" y="4058666"/>
                <a:ext cx="223397" cy="66900"/>
                <a:chOff x="3564643" y="4058666"/>
                <a:chExt cx="223397" cy="66900"/>
              </a:xfrm>
            </p:grpSpPr>
            <p:sp>
              <p:nvSpPr>
                <p:cNvPr id="7530" name="Google Shape;7530;p59"/>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1" name="Google Shape;7531;p59"/>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7532" name="Google Shape;7532;p59"/>
            <p:cNvGrpSpPr/>
            <p:nvPr/>
          </p:nvGrpSpPr>
          <p:grpSpPr>
            <a:xfrm>
              <a:off x="2633353" y="3965763"/>
              <a:ext cx="933975" cy="445687"/>
              <a:chOff x="2633353" y="3965763"/>
              <a:chExt cx="933975" cy="445687"/>
            </a:xfrm>
          </p:grpSpPr>
          <p:sp>
            <p:nvSpPr>
              <p:cNvPr id="7533" name="Google Shape;7533;p59"/>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9"/>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5" name="Google Shape;7535;p59"/>
          <p:cNvGrpSpPr/>
          <p:nvPr/>
        </p:nvGrpSpPr>
        <p:grpSpPr>
          <a:xfrm>
            <a:off x="6392789" y="1044382"/>
            <a:ext cx="1131087" cy="587383"/>
            <a:chOff x="238125" y="999450"/>
            <a:chExt cx="7140700" cy="3708225"/>
          </a:xfrm>
        </p:grpSpPr>
        <p:sp>
          <p:nvSpPr>
            <p:cNvPr id="7536" name="Google Shape;7536;p5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59"/>
          <p:cNvGrpSpPr/>
          <p:nvPr/>
        </p:nvGrpSpPr>
        <p:grpSpPr>
          <a:xfrm>
            <a:off x="3744240" y="3493876"/>
            <a:ext cx="1375854" cy="678131"/>
            <a:chOff x="3913765" y="3641905"/>
            <a:chExt cx="1522805" cy="750560"/>
          </a:xfrm>
        </p:grpSpPr>
        <p:grpSp>
          <p:nvGrpSpPr>
            <p:cNvPr id="7546" name="Google Shape;7546;p59"/>
            <p:cNvGrpSpPr/>
            <p:nvPr/>
          </p:nvGrpSpPr>
          <p:grpSpPr>
            <a:xfrm>
              <a:off x="3913765" y="3997002"/>
              <a:ext cx="1522805" cy="395463"/>
              <a:chOff x="3913765" y="3997002"/>
              <a:chExt cx="1522805" cy="395463"/>
            </a:xfrm>
          </p:grpSpPr>
          <p:grpSp>
            <p:nvGrpSpPr>
              <p:cNvPr id="7547" name="Google Shape;7547;p59"/>
              <p:cNvGrpSpPr/>
              <p:nvPr/>
            </p:nvGrpSpPr>
            <p:grpSpPr>
              <a:xfrm>
                <a:off x="3913765" y="4138659"/>
                <a:ext cx="507602" cy="253806"/>
                <a:chOff x="3913765" y="4138659"/>
                <a:chExt cx="507602" cy="253806"/>
              </a:xfrm>
            </p:grpSpPr>
            <p:sp>
              <p:nvSpPr>
                <p:cNvPr id="7548" name="Google Shape;7548;p59"/>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9"/>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7550" name="Google Shape;7550;p59"/>
              <p:cNvGrpSpPr/>
              <p:nvPr/>
            </p:nvGrpSpPr>
            <p:grpSpPr>
              <a:xfrm>
                <a:off x="4421361" y="3997002"/>
                <a:ext cx="507618" cy="395463"/>
                <a:chOff x="4421361" y="3997002"/>
                <a:chExt cx="507618" cy="395463"/>
              </a:xfrm>
            </p:grpSpPr>
            <p:sp>
              <p:nvSpPr>
                <p:cNvPr id="7551" name="Google Shape;7551;p59"/>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9"/>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59"/>
              <p:cNvGrpSpPr/>
              <p:nvPr/>
            </p:nvGrpSpPr>
            <p:grpSpPr>
              <a:xfrm>
                <a:off x="4928973" y="4189418"/>
                <a:ext cx="507596" cy="203047"/>
                <a:chOff x="4928973" y="4189418"/>
                <a:chExt cx="507596" cy="203047"/>
              </a:xfrm>
            </p:grpSpPr>
            <p:sp>
              <p:nvSpPr>
                <p:cNvPr id="7554" name="Google Shape;7554;p59"/>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9"/>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6" name="Google Shape;7556;p59"/>
            <p:cNvGrpSpPr/>
            <p:nvPr/>
          </p:nvGrpSpPr>
          <p:grpSpPr>
            <a:xfrm>
              <a:off x="4482186" y="3641905"/>
              <a:ext cx="397605" cy="349784"/>
              <a:chOff x="2906375" y="1159725"/>
              <a:chExt cx="1860575" cy="1636800"/>
            </a:xfrm>
          </p:grpSpPr>
          <p:sp>
            <p:nvSpPr>
              <p:cNvPr id="7557" name="Google Shape;7557;p59"/>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9"/>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9"/>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9"/>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1" name="Google Shape;7561;p59"/>
          <p:cNvGrpSpPr/>
          <p:nvPr/>
        </p:nvGrpSpPr>
        <p:grpSpPr>
          <a:xfrm>
            <a:off x="6528949" y="1853803"/>
            <a:ext cx="940737" cy="721067"/>
            <a:chOff x="6599718" y="2068734"/>
            <a:chExt cx="940737" cy="721067"/>
          </a:xfrm>
        </p:grpSpPr>
        <p:sp>
          <p:nvSpPr>
            <p:cNvPr id="7562" name="Google Shape;7562;p5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59"/>
            <p:cNvGrpSpPr/>
            <p:nvPr/>
          </p:nvGrpSpPr>
          <p:grpSpPr>
            <a:xfrm>
              <a:off x="6836957" y="2068734"/>
              <a:ext cx="461892" cy="721067"/>
              <a:chOff x="6836957" y="2068734"/>
              <a:chExt cx="461892" cy="721067"/>
            </a:xfrm>
          </p:grpSpPr>
          <p:sp>
            <p:nvSpPr>
              <p:cNvPr id="7569" name="Google Shape;7569;p5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5" name="Google Shape;7575;p59"/>
              <p:cNvGrpSpPr/>
              <p:nvPr/>
            </p:nvGrpSpPr>
            <p:grpSpPr>
              <a:xfrm>
                <a:off x="6836957" y="2068734"/>
                <a:ext cx="461892" cy="721067"/>
                <a:chOff x="6836957" y="2068734"/>
                <a:chExt cx="461892" cy="721067"/>
              </a:xfrm>
            </p:grpSpPr>
            <p:sp>
              <p:nvSpPr>
                <p:cNvPr id="7576" name="Google Shape;7576;p5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83" name="Google Shape;7583;p59"/>
          <p:cNvGrpSpPr/>
          <p:nvPr/>
        </p:nvGrpSpPr>
        <p:grpSpPr>
          <a:xfrm>
            <a:off x="2412267" y="1858149"/>
            <a:ext cx="712577" cy="712374"/>
            <a:chOff x="2559249" y="2069323"/>
            <a:chExt cx="685566" cy="685634"/>
          </a:xfrm>
        </p:grpSpPr>
        <p:sp>
          <p:nvSpPr>
            <p:cNvPr id="7584" name="Google Shape;7584;p59"/>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9"/>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9"/>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9"/>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9"/>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9"/>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9"/>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9"/>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9"/>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9"/>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9"/>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9"/>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9"/>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59"/>
          <p:cNvGrpSpPr/>
          <p:nvPr/>
        </p:nvGrpSpPr>
        <p:grpSpPr>
          <a:xfrm>
            <a:off x="7594705" y="970938"/>
            <a:ext cx="845645" cy="711911"/>
            <a:chOff x="951975" y="315800"/>
            <a:chExt cx="5860325" cy="4933550"/>
          </a:xfrm>
        </p:grpSpPr>
        <p:sp>
          <p:nvSpPr>
            <p:cNvPr id="7598" name="Google Shape;7598;p59"/>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9"/>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9"/>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9"/>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9"/>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9"/>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9"/>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9"/>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59"/>
          <p:cNvGrpSpPr/>
          <p:nvPr/>
        </p:nvGrpSpPr>
        <p:grpSpPr>
          <a:xfrm>
            <a:off x="3691834" y="2707047"/>
            <a:ext cx="1617932" cy="621724"/>
            <a:chOff x="3862800" y="3038525"/>
            <a:chExt cx="1329006" cy="510698"/>
          </a:xfrm>
        </p:grpSpPr>
        <p:sp>
          <p:nvSpPr>
            <p:cNvPr id="7607" name="Google Shape;7607;p59"/>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9"/>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59"/>
            <p:cNvGrpSpPr/>
            <p:nvPr/>
          </p:nvGrpSpPr>
          <p:grpSpPr>
            <a:xfrm>
              <a:off x="3967075" y="3040337"/>
              <a:ext cx="1019927" cy="402126"/>
              <a:chOff x="3967075" y="3040337"/>
              <a:chExt cx="1019927" cy="402126"/>
            </a:xfrm>
          </p:grpSpPr>
          <p:sp>
            <p:nvSpPr>
              <p:cNvPr id="7610" name="Google Shape;7610;p59"/>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9"/>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59"/>
            <p:cNvGrpSpPr/>
            <p:nvPr/>
          </p:nvGrpSpPr>
          <p:grpSpPr>
            <a:xfrm>
              <a:off x="4186700" y="3040337"/>
              <a:ext cx="390475" cy="183289"/>
              <a:chOff x="4186700" y="3040337"/>
              <a:chExt cx="390475" cy="183289"/>
            </a:xfrm>
          </p:grpSpPr>
          <p:sp>
            <p:nvSpPr>
              <p:cNvPr id="7613" name="Google Shape;7613;p59"/>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9"/>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59"/>
            <p:cNvGrpSpPr/>
            <p:nvPr/>
          </p:nvGrpSpPr>
          <p:grpSpPr>
            <a:xfrm>
              <a:off x="4073727" y="3040337"/>
              <a:ext cx="697794" cy="296263"/>
              <a:chOff x="4073727" y="3040337"/>
              <a:chExt cx="697794" cy="296263"/>
            </a:xfrm>
          </p:grpSpPr>
          <p:sp>
            <p:nvSpPr>
              <p:cNvPr id="7616" name="Google Shape;7616;p59"/>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9"/>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59"/>
            <p:cNvGrpSpPr/>
            <p:nvPr/>
          </p:nvGrpSpPr>
          <p:grpSpPr>
            <a:xfrm>
              <a:off x="3862800" y="3038525"/>
              <a:ext cx="1329006" cy="510698"/>
              <a:chOff x="3862800" y="3038525"/>
              <a:chExt cx="1329006" cy="510698"/>
            </a:xfrm>
          </p:grpSpPr>
          <p:sp>
            <p:nvSpPr>
              <p:cNvPr id="7619" name="Google Shape;7619;p59"/>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9"/>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1" name="Google Shape;7621;p59"/>
          <p:cNvGrpSpPr/>
          <p:nvPr/>
        </p:nvGrpSpPr>
        <p:grpSpPr>
          <a:xfrm>
            <a:off x="700156" y="970938"/>
            <a:ext cx="883205" cy="775176"/>
            <a:chOff x="649648" y="271400"/>
            <a:chExt cx="6215377" cy="5455143"/>
          </a:xfrm>
        </p:grpSpPr>
        <p:sp>
          <p:nvSpPr>
            <p:cNvPr id="7622" name="Google Shape;7622;p59"/>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9"/>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9"/>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9"/>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9"/>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9"/>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9"/>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9"/>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9"/>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9"/>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9"/>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9"/>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59"/>
          <p:cNvGrpSpPr/>
          <p:nvPr/>
        </p:nvGrpSpPr>
        <p:grpSpPr>
          <a:xfrm>
            <a:off x="2308457" y="970938"/>
            <a:ext cx="767704" cy="815489"/>
            <a:chOff x="2499700" y="1135950"/>
            <a:chExt cx="732402" cy="777990"/>
          </a:xfrm>
        </p:grpSpPr>
        <p:grpSp>
          <p:nvGrpSpPr>
            <p:cNvPr id="7635" name="Google Shape;7635;p59"/>
            <p:cNvGrpSpPr/>
            <p:nvPr/>
          </p:nvGrpSpPr>
          <p:grpSpPr>
            <a:xfrm>
              <a:off x="2499700" y="1135950"/>
              <a:ext cx="732402" cy="694705"/>
              <a:chOff x="2499700" y="1135950"/>
              <a:chExt cx="732402" cy="694705"/>
            </a:xfrm>
          </p:grpSpPr>
          <p:sp>
            <p:nvSpPr>
              <p:cNvPr id="7636" name="Google Shape;7636;p59"/>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9"/>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9"/>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9"/>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9"/>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9"/>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9"/>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9"/>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9"/>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9"/>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9"/>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9"/>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9"/>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9"/>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9"/>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9"/>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9"/>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9"/>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9"/>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9"/>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9"/>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9"/>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9"/>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9"/>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9"/>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9"/>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9"/>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59"/>
            <p:cNvGrpSpPr/>
            <p:nvPr/>
          </p:nvGrpSpPr>
          <p:grpSpPr>
            <a:xfrm>
              <a:off x="2517909" y="1188726"/>
              <a:ext cx="702702" cy="725214"/>
              <a:chOff x="2517909" y="1188726"/>
              <a:chExt cx="702702" cy="725214"/>
            </a:xfrm>
          </p:grpSpPr>
          <p:sp>
            <p:nvSpPr>
              <p:cNvPr id="7664" name="Google Shape;7664;p59"/>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9"/>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9"/>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9"/>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9"/>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9" name="Google Shape;7669;p59"/>
          <p:cNvGrpSpPr/>
          <p:nvPr/>
        </p:nvGrpSpPr>
        <p:grpSpPr>
          <a:xfrm>
            <a:off x="1654189" y="970938"/>
            <a:ext cx="583439" cy="870229"/>
            <a:chOff x="1716825" y="1121550"/>
            <a:chExt cx="622800" cy="928938"/>
          </a:xfrm>
        </p:grpSpPr>
        <p:grpSp>
          <p:nvGrpSpPr>
            <p:cNvPr id="7670" name="Google Shape;7670;p59"/>
            <p:cNvGrpSpPr/>
            <p:nvPr/>
          </p:nvGrpSpPr>
          <p:grpSpPr>
            <a:xfrm>
              <a:off x="1716825" y="1121550"/>
              <a:ext cx="622800" cy="928938"/>
              <a:chOff x="1716825" y="1121550"/>
              <a:chExt cx="622800" cy="928938"/>
            </a:xfrm>
          </p:grpSpPr>
          <p:cxnSp>
            <p:nvCxnSpPr>
              <p:cNvPr id="7671" name="Google Shape;7671;p59"/>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7672" name="Google Shape;7672;p59"/>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59"/>
            <p:cNvGrpSpPr/>
            <p:nvPr/>
          </p:nvGrpSpPr>
          <p:grpSpPr>
            <a:xfrm>
              <a:off x="1768050" y="1172775"/>
              <a:ext cx="520200" cy="832000"/>
              <a:chOff x="1768050" y="1172775"/>
              <a:chExt cx="520200" cy="832000"/>
            </a:xfrm>
          </p:grpSpPr>
          <p:cxnSp>
            <p:nvCxnSpPr>
              <p:cNvPr id="7674" name="Google Shape;7674;p59"/>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7675" name="Google Shape;7675;p59"/>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9"/>
            <p:cNvGrpSpPr/>
            <p:nvPr/>
          </p:nvGrpSpPr>
          <p:grpSpPr>
            <a:xfrm>
              <a:off x="1820100" y="1225475"/>
              <a:ext cx="416400" cy="729575"/>
              <a:chOff x="1820100" y="1225475"/>
              <a:chExt cx="416400" cy="729575"/>
            </a:xfrm>
          </p:grpSpPr>
          <p:cxnSp>
            <p:nvCxnSpPr>
              <p:cNvPr id="7677" name="Google Shape;7677;p59"/>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7678" name="Google Shape;7678;p59"/>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59"/>
            <p:cNvGrpSpPr/>
            <p:nvPr/>
          </p:nvGrpSpPr>
          <p:grpSpPr>
            <a:xfrm>
              <a:off x="1874250" y="1278825"/>
              <a:ext cx="308100" cy="605275"/>
              <a:chOff x="1874250" y="1278825"/>
              <a:chExt cx="308100" cy="605275"/>
            </a:xfrm>
          </p:grpSpPr>
          <p:cxnSp>
            <p:nvCxnSpPr>
              <p:cNvPr id="7680" name="Google Shape;7680;p59"/>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7681" name="Google Shape;7681;p59"/>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2" name="Google Shape;7682;p59"/>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9"/>
          <p:cNvGrpSpPr/>
          <p:nvPr/>
        </p:nvGrpSpPr>
        <p:grpSpPr>
          <a:xfrm>
            <a:off x="1574012" y="1857260"/>
            <a:ext cx="739072" cy="714152"/>
            <a:chOff x="4334725" y="1355875"/>
            <a:chExt cx="3106650" cy="3001900"/>
          </a:xfrm>
        </p:grpSpPr>
        <p:grpSp>
          <p:nvGrpSpPr>
            <p:cNvPr id="7684" name="Google Shape;7684;p59"/>
            <p:cNvGrpSpPr/>
            <p:nvPr/>
          </p:nvGrpSpPr>
          <p:grpSpPr>
            <a:xfrm>
              <a:off x="4516050" y="1724875"/>
              <a:ext cx="2693725" cy="2632900"/>
              <a:chOff x="4516050" y="1724875"/>
              <a:chExt cx="2693725" cy="2632900"/>
            </a:xfrm>
          </p:grpSpPr>
          <p:sp>
            <p:nvSpPr>
              <p:cNvPr id="7685" name="Google Shape;7685;p59"/>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9"/>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9"/>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59"/>
            <p:cNvGrpSpPr/>
            <p:nvPr/>
          </p:nvGrpSpPr>
          <p:grpSpPr>
            <a:xfrm>
              <a:off x="4334725" y="1355875"/>
              <a:ext cx="3106650" cy="2709650"/>
              <a:chOff x="4334725" y="1355875"/>
              <a:chExt cx="3106650" cy="2709650"/>
            </a:xfrm>
          </p:grpSpPr>
          <p:sp>
            <p:nvSpPr>
              <p:cNvPr id="7689" name="Google Shape;7689;p59"/>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9"/>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9"/>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2" name="Google Shape;7692;p59"/>
          <p:cNvGrpSpPr/>
          <p:nvPr/>
        </p:nvGrpSpPr>
        <p:grpSpPr>
          <a:xfrm>
            <a:off x="7690961" y="3488031"/>
            <a:ext cx="312074" cy="684173"/>
            <a:chOff x="7645573" y="3754300"/>
            <a:chExt cx="293855" cy="644170"/>
          </a:xfrm>
        </p:grpSpPr>
        <p:sp>
          <p:nvSpPr>
            <p:cNvPr id="7693" name="Google Shape;7693;p59"/>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9"/>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59"/>
          <p:cNvGrpSpPr/>
          <p:nvPr/>
        </p:nvGrpSpPr>
        <p:grpSpPr>
          <a:xfrm>
            <a:off x="5612949" y="970938"/>
            <a:ext cx="709011" cy="739359"/>
            <a:chOff x="5830645" y="1256617"/>
            <a:chExt cx="530340" cy="553040"/>
          </a:xfrm>
        </p:grpSpPr>
        <p:grpSp>
          <p:nvGrpSpPr>
            <p:cNvPr id="7696" name="Google Shape;7696;p59"/>
            <p:cNvGrpSpPr/>
            <p:nvPr/>
          </p:nvGrpSpPr>
          <p:grpSpPr>
            <a:xfrm>
              <a:off x="5830645" y="1256617"/>
              <a:ext cx="259743" cy="269909"/>
              <a:chOff x="5830645" y="1256617"/>
              <a:chExt cx="259743" cy="269909"/>
            </a:xfrm>
          </p:grpSpPr>
          <p:sp>
            <p:nvSpPr>
              <p:cNvPr id="7697" name="Google Shape;7697;p59"/>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9"/>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59"/>
            <p:cNvGrpSpPr/>
            <p:nvPr/>
          </p:nvGrpSpPr>
          <p:grpSpPr>
            <a:xfrm>
              <a:off x="6101293" y="1256617"/>
              <a:ext cx="259692" cy="269909"/>
              <a:chOff x="6101293" y="1256617"/>
              <a:chExt cx="259692" cy="269909"/>
            </a:xfrm>
          </p:grpSpPr>
          <p:sp>
            <p:nvSpPr>
              <p:cNvPr id="7700" name="Google Shape;7700;p59"/>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9"/>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59"/>
            <p:cNvGrpSpPr/>
            <p:nvPr/>
          </p:nvGrpSpPr>
          <p:grpSpPr>
            <a:xfrm>
              <a:off x="5830645" y="1539749"/>
              <a:ext cx="259692" cy="269909"/>
              <a:chOff x="5830645" y="1539749"/>
              <a:chExt cx="259692" cy="269909"/>
            </a:xfrm>
          </p:grpSpPr>
          <p:sp>
            <p:nvSpPr>
              <p:cNvPr id="7703" name="Google Shape;7703;p59"/>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9"/>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59"/>
            <p:cNvGrpSpPr/>
            <p:nvPr/>
          </p:nvGrpSpPr>
          <p:grpSpPr>
            <a:xfrm>
              <a:off x="6101293" y="1539749"/>
              <a:ext cx="259692" cy="269909"/>
              <a:chOff x="6101293" y="1539749"/>
              <a:chExt cx="259692" cy="269909"/>
            </a:xfrm>
          </p:grpSpPr>
          <p:sp>
            <p:nvSpPr>
              <p:cNvPr id="7706" name="Google Shape;7706;p59"/>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9"/>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59"/>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59"/>
          <p:cNvGrpSpPr/>
          <p:nvPr/>
        </p:nvGrpSpPr>
        <p:grpSpPr>
          <a:xfrm>
            <a:off x="714444" y="2707054"/>
            <a:ext cx="1452955" cy="621360"/>
            <a:chOff x="732422" y="2990152"/>
            <a:chExt cx="1337773" cy="572102"/>
          </a:xfrm>
        </p:grpSpPr>
        <p:sp>
          <p:nvSpPr>
            <p:cNvPr id="7710" name="Google Shape;7710;p59"/>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9"/>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9"/>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9"/>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9"/>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9"/>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9" name="Shape 7719"/>
        <p:cNvGrpSpPr/>
        <p:nvPr/>
      </p:nvGrpSpPr>
      <p:grpSpPr>
        <a:xfrm>
          <a:off x="0" y="0"/>
          <a:ext cx="0" cy="0"/>
          <a:chOff x="0" y="0"/>
          <a:chExt cx="0" cy="0"/>
        </a:xfrm>
      </p:grpSpPr>
      <p:grpSp>
        <p:nvGrpSpPr>
          <p:cNvPr id="7720" name="Google Shape;7720;p60"/>
          <p:cNvGrpSpPr/>
          <p:nvPr/>
        </p:nvGrpSpPr>
        <p:grpSpPr>
          <a:xfrm>
            <a:off x="708579" y="965872"/>
            <a:ext cx="1636117" cy="1526144"/>
            <a:chOff x="729238" y="1179665"/>
            <a:chExt cx="1636117" cy="1526144"/>
          </a:xfrm>
        </p:grpSpPr>
        <p:grpSp>
          <p:nvGrpSpPr>
            <p:cNvPr id="7721" name="Google Shape;7721;p60"/>
            <p:cNvGrpSpPr/>
            <p:nvPr/>
          </p:nvGrpSpPr>
          <p:grpSpPr>
            <a:xfrm>
              <a:off x="729238" y="1179665"/>
              <a:ext cx="80700" cy="1526144"/>
              <a:chOff x="729238" y="1179665"/>
              <a:chExt cx="80700" cy="1526144"/>
            </a:xfrm>
          </p:grpSpPr>
          <p:sp>
            <p:nvSpPr>
              <p:cNvPr id="7722" name="Google Shape;7722;p60"/>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0"/>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0"/>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0"/>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0"/>
            <p:cNvGrpSpPr/>
            <p:nvPr/>
          </p:nvGrpSpPr>
          <p:grpSpPr>
            <a:xfrm>
              <a:off x="903098" y="1179665"/>
              <a:ext cx="80700" cy="1526144"/>
              <a:chOff x="903098" y="1179665"/>
              <a:chExt cx="80700" cy="1526144"/>
            </a:xfrm>
          </p:grpSpPr>
          <p:sp>
            <p:nvSpPr>
              <p:cNvPr id="7733" name="Google Shape;7733;p60"/>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0"/>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0"/>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0"/>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0"/>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0"/>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0"/>
            <p:cNvGrpSpPr/>
            <p:nvPr/>
          </p:nvGrpSpPr>
          <p:grpSpPr>
            <a:xfrm>
              <a:off x="1076958" y="1179665"/>
              <a:ext cx="80700" cy="1526144"/>
              <a:chOff x="1076958" y="1179665"/>
              <a:chExt cx="80700" cy="1526144"/>
            </a:xfrm>
          </p:grpSpPr>
          <p:sp>
            <p:nvSpPr>
              <p:cNvPr id="7744" name="Google Shape;7744;p60"/>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0"/>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0"/>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0"/>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0"/>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0"/>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0"/>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0"/>
            <p:cNvGrpSpPr/>
            <p:nvPr/>
          </p:nvGrpSpPr>
          <p:grpSpPr>
            <a:xfrm>
              <a:off x="1247707" y="1179665"/>
              <a:ext cx="80700" cy="1526144"/>
              <a:chOff x="1247707" y="1179665"/>
              <a:chExt cx="80700" cy="1526144"/>
            </a:xfrm>
          </p:grpSpPr>
          <p:sp>
            <p:nvSpPr>
              <p:cNvPr id="7755" name="Google Shape;7755;p60"/>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0"/>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0"/>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0"/>
            <p:cNvGrpSpPr/>
            <p:nvPr/>
          </p:nvGrpSpPr>
          <p:grpSpPr>
            <a:xfrm>
              <a:off x="1421567" y="1179665"/>
              <a:ext cx="80700" cy="1526144"/>
              <a:chOff x="1421567" y="1179665"/>
              <a:chExt cx="80700" cy="1526144"/>
            </a:xfrm>
          </p:grpSpPr>
          <p:sp>
            <p:nvSpPr>
              <p:cNvPr id="7766" name="Google Shape;7766;p60"/>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0"/>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0"/>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0"/>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0"/>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0"/>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0"/>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0"/>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0"/>
            <p:cNvGrpSpPr/>
            <p:nvPr/>
          </p:nvGrpSpPr>
          <p:grpSpPr>
            <a:xfrm>
              <a:off x="1592327" y="1179665"/>
              <a:ext cx="80700" cy="1526144"/>
              <a:chOff x="1592327" y="1179665"/>
              <a:chExt cx="80700" cy="1526144"/>
            </a:xfrm>
          </p:grpSpPr>
          <p:sp>
            <p:nvSpPr>
              <p:cNvPr id="7777" name="Google Shape;7777;p60"/>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0"/>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0"/>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0"/>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0"/>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0"/>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0"/>
            <p:cNvGrpSpPr/>
            <p:nvPr/>
          </p:nvGrpSpPr>
          <p:grpSpPr>
            <a:xfrm>
              <a:off x="1766187" y="1179665"/>
              <a:ext cx="80700" cy="1526144"/>
              <a:chOff x="1766187" y="1179665"/>
              <a:chExt cx="80700" cy="1526144"/>
            </a:xfrm>
          </p:grpSpPr>
          <p:sp>
            <p:nvSpPr>
              <p:cNvPr id="7788" name="Google Shape;7788;p60"/>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0"/>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0"/>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0"/>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0"/>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0"/>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0"/>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0"/>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0"/>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0"/>
            <p:cNvGrpSpPr/>
            <p:nvPr/>
          </p:nvGrpSpPr>
          <p:grpSpPr>
            <a:xfrm>
              <a:off x="1936935" y="1179665"/>
              <a:ext cx="80700" cy="1526144"/>
              <a:chOff x="1936935" y="1179665"/>
              <a:chExt cx="80700" cy="1526144"/>
            </a:xfrm>
          </p:grpSpPr>
          <p:sp>
            <p:nvSpPr>
              <p:cNvPr id="7799" name="Google Shape;7799;p60"/>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0"/>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0"/>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0"/>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0"/>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0"/>
            <p:cNvGrpSpPr/>
            <p:nvPr/>
          </p:nvGrpSpPr>
          <p:grpSpPr>
            <a:xfrm>
              <a:off x="2110795" y="1179665"/>
              <a:ext cx="80700" cy="1526144"/>
              <a:chOff x="2110795" y="1179665"/>
              <a:chExt cx="80700" cy="1526144"/>
            </a:xfrm>
          </p:grpSpPr>
          <p:sp>
            <p:nvSpPr>
              <p:cNvPr id="7810" name="Google Shape;7810;p60"/>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0"/>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0"/>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0"/>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0"/>
            <p:cNvGrpSpPr/>
            <p:nvPr/>
          </p:nvGrpSpPr>
          <p:grpSpPr>
            <a:xfrm>
              <a:off x="2284655" y="1179665"/>
              <a:ext cx="80700" cy="1526144"/>
              <a:chOff x="2284655" y="1179665"/>
              <a:chExt cx="80700" cy="1526144"/>
            </a:xfrm>
          </p:grpSpPr>
          <p:sp>
            <p:nvSpPr>
              <p:cNvPr id="7821" name="Google Shape;7821;p60"/>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0"/>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0"/>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0"/>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0"/>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0"/>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1" name="Google Shape;7831;p60"/>
          <p:cNvGrpSpPr/>
          <p:nvPr/>
        </p:nvGrpSpPr>
        <p:grpSpPr>
          <a:xfrm>
            <a:off x="2603245" y="985011"/>
            <a:ext cx="1364248" cy="1102133"/>
            <a:chOff x="2623904" y="1198803"/>
            <a:chExt cx="1364248" cy="1102133"/>
          </a:xfrm>
        </p:grpSpPr>
        <p:grpSp>
          <p:nvGrpSpPr>
            <p:cNvPr id="7832" name="Google Shape;7832;p60"/>
            <p:cNvGrpSpPr/>
            <p:nvPr/>
          </p:nvGrpSpPr>
          <p:grpSpPr>
            <a:xfrm>
              <a:off x="2623907" y="1198803"/>
              <a:ext cx="1364245" cy="273000"/>
              <a:chOff x="2623907" y="1198803"/>
              <a:chExt cx="1364245" cy="273000"/>
            </a:xfrm>
          </p:grpSpPr>
          <p:sp>
            <p:nvSpPr>
              <p:cNvPr id="7833" name="Google Shape;7833;p60"/>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0"/>
            <p:cNvGrpSpPr/>
            <p:nvPr/>
          </p:nvGrpSpPr>
          <p:grpSpPr>
            <a:xfrm>
              <a:off x="2623904" y="1476964"/>
              <a:ext cx="1364245" cy="273000"/>
              <a:chOff x="2623904" y="1476964"/>
              <a:chExt cx="1364245" cy="273000"/>
            </a:xfrm>
          </p:grpSpPr>
          <p:sp>
            <p:nvSpPr>
              <p:cNvPr id="7839" name="Google Shape;7839;p60"/>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0"/>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0"/>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0"/>
            <p:cNvGrpSpPr/>
            <p:nvPr/>
          </p:nvGrpSpPr>
          <p:grpSpPr>
            <a:xfrm>
              <a:off x="2623907" y="1749775"/>
              <a:ext cx="1364245" cy="273000"/>
              <a:chOff x="2623907" y="1749775"/>
              <a:chExt cx="1364245" cy="273000"/>
            </a:xfrm>
          </p:grpSpPr>
          <p:sp>
            <p:nvSpPr>
              <p:cNvPr id="7845" name="Google Shape;7845;p60"/>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0"/>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0"/>
            <p:cNvGrpSpPr/>
            <p:nvPr/>
          </p:nvGrpSpPr>
          <p:grpSpPr>
            <a:xfrm>
              <a:off x="2623904" y="2027936"/>
              <a:ext cx="1364245" cy="273000"/>
              <a:chOff x="2623904" y="2027936"/>
              <a:chExt cx="1364245" cy="273000"/>
            </a:xfrm>
          </p:grpSpPr>
          <p:sp>
            <p:nvSpPr>
              <p:cNvPr id="7851" name="Google Shape;7851;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6" name="Google Shape;7856;p60"/>
          <p:cNvGrpSpPr/>
          <p:nvPr/>
        </p:nvGrpSpPr>
        <p:grpSpPr>
          <a:xfrm>
            <a:off x="2592706" y="2444193"/>
            <a:ext cx="1387541" cy="159124"/>
            <a:chOff x="3200660" y="2180272"/>
            <a:chExt cx="2563824" cy="378237"/>
          </a:xfrm>
        </p:grpSpPr>
        <p:sp>
          <p:nvSpPr>
            <p:cNvPr id="7857" name="Google Shape;7857;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60"/>
          <p:cNvGrpSpPr/>
          <p:nvPr/>
        </p:nvGrpSpPr>
        <p:grpSpPr>
          <a:xfrm>
            <a:off x="2589231" y="2722018"/>
            <a:ext cx="1390502" cy="159625"/>
            <a:chOff x="3530150" y="2790075"/>
            <a:chExt cx="1962600" cy="225300"/>
          </a:xfrm>
        </p:grpSpPr>
        <p:sp>
          <p:nvSpPr>
            <p:cNvPr id="7876" name="Google Shape;7876;p60"/>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0"/>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0"/>
          <p:cNvGrpSpPr/>
          <p:nvPr/>
        </p:nvGrpSpPr>
        <p:grpSpPr>
          <a:xfrm>
            <a:off x="2589884" y="3000344"/>
            <a:ext cx="1411629" cy="153761"/>
            <a:chOff x="3558802" y="4011427"/>
            <a:chExt cx="1866000" cy="111300"/>
          </a:xfrm>
        </p:grpSpPr>
        <p:sp>
          <p:nvSpPr>
            <p:cNvPr id="7879" name="Google Shape;7879;p60"/>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0"/>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0"/>
          <p:cNvGrpSpPr/>
          <p:nvPr/>
        </p:nvGrpSpPr>
        <p:grpSpPr>
          <a:xfrm>
            <a:off x="2589576" y="2205744"/>
            <a:ext cx="1383503" cy="119749"/>
            <a:chOff x="3465975" y="2270276"/>
            <a:chExt cx="1986364" cy="171929"/>
          </a:xfrm>
        </p:grpSpPr>
        <p:sp>
          <p:nvSpPr>
            <p:cNvPr id="7882" name="Google Shape;7882;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0"/>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0"/>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0"/>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0"/>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0"/>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0"/>
          <p:cNvGrpSpPr/>
          <p:nvPr/>
        </p:nvGrpSpPr>
        <p:grpSpPr>
          <a:xfrm>
            <a:off x="2600584" y="3569394"/>
            <a:ext cx="1369531" cy="195460"/>
            <a:chOff x="723300" y="4253549"/>
            <a:chExt cx="2276482" cy="324900"/>
          </a:xfrm>
        </p:grpSpPr>
        <p:sp>
          <p:nvSpPr>
            <p:cNvPr id="7891" name="Google Shape;7891;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0"/>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0"/>
          <p:cNvGrpSpPr/>
          <p:nvPr/>
        </p:nvGrpSpPr>
        <p:grpSpPr>
          <a:xfrm>
            <a:off x="2590145" y="3270574"/>
            <a:ext cx="1389066" cy="180119"/>
            <a:chOff x="705948" y="3788465"/>
            <a:chExt cx="2308953" cy="299400"/>
          </a:xfrm>
        </p:grpSpPr>
        <p:sp>
          <p:nvSpPr>
            <p:cNvPr id="7897" name="Google Shape;7897;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0"/>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0"/>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0"/>
          <p:cNvGrpSpPr/>
          <p:nvPr/>
        </p:nvGrpSpPr>
        <p:grpSpPr>
          <a:xfrm>
            <a:off x="2638082" y="3883554"/>
            <a:ext cx="1304609" cy="294074"/>
            <a:chOff x="2658741" y="4097347"/>
            <a:chExt cx="1304609" cy="294074"/>
          </a:xfrm>
        </p:grpSpPr>
        <p:grpSp>
          <p:nvGrpSpPr>
            <p:cNvPr id="7903" name="Google Shape;7903;p60"/>
            <p:cNvGrpSpPr/>
            <p:nvPr/>
          </p:nvGrpSpPr>
          <p:grpSpPr>
            <a:xfrm>
              <a:off x="2658741" y="4097347"/>
              <a:ext cx="118572" cy="294074"/>
              <a:chOff x="3343310" y="4475555"/>
              <a:chExt cx="127717" cy="316753"/>
            </a:xfrm>
          </p:grpSpPr>
          <p:sp>
            <p:nvSpPr>
              <p:cNvPr id="7904" name="Google Shape;7904;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0"/>
            <p:cNvGrpSpPr/>
            <p:nvPr/>
          </p:nvGrpSpPr>
          <p:grpSpPr>
            <a:xfrm>
              <a:off x="3815519" y="4098388"/>
              <a:ext cx="147831" cy="291991"/>
              <a:chOff x="3527539" y="4476677"/>
              <a:chExt cx="159232" cy="314510"/>
            </a:xfrm>
          </p:grpSpPr>
          <p:sp>
            <p:nvSpPr>
              <p:cNvPr id="7907" name="Google Shape;7907;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0"/>
            <p:cNvGrpSpPr/>
            <p:nvPr/>
          </p:nvGrpSpPr>
          <p:grpSpPr>
            <a:xfrm>
              <a:off x="3511696" y="4098388"/>
              <a:ext cx="147831" cy="291991"/>
              <a:chOff x="3527539" y="4476677"/>
              <a:chExt cx="159232" cy="314510"/>
            </a:xfrm>
          </p:grpSpPr>
          <p:sp>
            <p:nvSpPr>
              <p:cNvPr id="7910" name="Google Shape;791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0"/>
            <p:cNvGrpSpPr/>
            <p:nvPr/>
          </p:nvGrpSpPr>
          <p:grpSpPr>
            <a:xfrm>
              <a:off x="3207874" y="4098388"/>
              <a:ext cx="147831" cy="291991"/>
              <a:chOff x="3527539" y="4476677"/>
              <a:chExt cx="159232" cy="314510"/>
            </a:xfrm>
          </p:grpSpPr>
          <p:sp>
            <p:nvSpPr>
              <p:cNvPr id="7913" name="Google Shape;7913;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60"/>
            <p:cNvGrpSpPr/>
            <p:nvPr/>
          </p:nvGrpSpPr>
          <p:grpSpPr>
            <a:xfrm>
              <a:off x="2933305" y="4097347"/>
              <a:ext cx="118572" cy="294074"/>
              <a:chOff x="3343310" y="4475555"/>
              <a:chExt cx="127717" cy="316753"/>
            </a:xfrm>
          </p:grpSpPr>
          <p:sp>
            <p:nvSpPr>
              <p:cNvPr id="7916" name="Google Shape;7916;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8" name="Google Shape;7918;p60"/>
          <p:cNvGrpSpPr/>
          <p:nvPr/>
        </p:nvGrpSpPr>
        <p:grpSpPr>
          <a:xfrm>
            <a:off x="4256912" y="1866676"/>
            <a:ext cx="1433821" cy="191501"/>
            <a:chOff x="4273350" y="2080469"/>
            <a:chExt cx="1433821" cy="191501"/>
          </a:xfrm>
        </p:grpSpPr>
        <p:grpSp>
          <p:nvGrpSpPr>
            <p:cNvPr id="7919" name="Google Shape;7919;p60"/>
            <p:cNvGrpSpPr/>
            <p:nvPr/>
          </p:nvGrpSpPr>
          <p:grpSpPr>
            <a:xfrm>
              <a:off x="4273350" y="2080469"/>
              <a:ext cx="1433821" cy="0"/>
              <a:chOff x="5224975" y="2962250"/>
              <a:chExt cx="1544400" cy="0"/>
            </a:xfrm>
          </p:grpSpPr>
          <p:cxnSp>
            <p:nvCxnSpPr>
              <p:cNvPr id="7920" name="Google Shape;7920;p6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7921" name="Google Shape;7921;p60"/>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7922" name="Google Shape;7922;p60"/>
            <p:cNvGrpSpPr/>
            <p:nvPr/>
          </p:nvGrpSpPr>
          <p:grpSpPr>
            <a:xfrm>
              <a:off x="4273350" y="2271969"/>
              <a:ext cx="1433821" cy="0"/>
              <a:chOff x="5224975" y="2962250"/>
              <a:chExt cx="1544400" cy="0"/>
            </a:xfrm>
          </p:grpSpPr>
          <p:cxnSp>
            <p:nvCxnSpPr>
              <p:cNvPr id="7923" name="Google Shape;7923;p6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7924" name="Google Shape;7924;p60"/>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7925" name="Google Shape;7925;p60"/>
          <p:cNvGrpSpPr/>
          <p:nvPr/>
        </p:nvGrpSpPr>
        <p:grpSpPr>
          <a:xfrm>
            <a:off x="4258467" y="969244"/>
            <a:ext cx="1430711" cy="743389"/>
            <a:chOff x="5159450" y="1919950"/>
            <a:chExt cx="1541050" cy="862500"/>
          </a:xfrm>
        </p:grpSpPr>
        <p:sp>
          <p:nvSpPr>
            <p:cNvPr id="7926" name="Google Shape;7926;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927" name="Google Shape;7927;p60"/>
            <p:cNvGrpSpPr/>
            <p:nvPr/>
          </p:nvGrpSpPr>
          <p:grpSpPr>
            <a:xfrm>
              <a:off x="5159450" y="1919950"/>
              <a:ext cx="1541050" cy="862500"/>
              <a:chOff x="5159450" y="1919950"/>
              <a:chExt cx="1541050" cy="862500"/>
            </a:xfrm>
          </p:grpSpPr>
          <p:cxnSp>
            <p:nvCxnSpPr>
              <p:cNvPr id="7928" name="Google Shape;7928;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929" name="Google Shape;7929;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930" name="Google Shape;7930;p60"/>
          <p:cNvGrpSpPr/>
          <p:nvPr/>
        </p:nvGrpSpPr>
        <p:grpSpPr>
          <a:xfrm>
            <a:off x="4248581" y="2192571"/>
            <a:ext cx="1450484" cy="1052087"/>
            <a:chOff x="5230575" y="1554475"/>
            <a:chExt cx="2137150" cy="1550150"/>
          </a:xfrm>
        </p:grpSpPr>
        <p:sp>
          <p:nvSpPr>
            <p:cNvPr id="7931" name="Google Shape;7931;p60"/>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0"/>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0"/>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0"/>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0"/>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0"/>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0"/>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0"/>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0"/>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0"/>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0"/>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0"/>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0"/>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60"/>
          <p:cNvGrpSpPr/>
          <p:nvPr/>
        </p:nvGrpSpPr>
        <p:grpSpPr>
          <a:xfrm rot="10800000">
            <a:off x="4265131" y="3284761"/>
            <a:ext cx="1417383" cy="887946"/>
            <a:chOff x="5645403" y="2920021"/>
            <a:chExt cx="2650800" cy="2180614"/>
          </a:xfrm>
        </p:grpSpPr>
        <p:sp>
          <p:nvSpPr>
            <p:cNvPr id="7945" name="Google Shape;7945;p60"/>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6" name="Google Shape;7946;p60"/>
            <p:cNvCxnSpPr>
              <a:stCxn id="7945"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7947" name="Google Shape;7947;p60"/>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8" name="Google Shape;7948;p60"/>
            <p:cNvCxnSpPr>
              <a:endCxn id="7947"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7949" name="Google Shape;7949;p60"/>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0" name="Google Shape;7950;p60"/>
            <p:cNvCxnSpPr>
              <a:stCxn id="7949"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7951" name="Google Shape;7951;p60"/>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2" name="Google Shape;7952;p60"/>
            <p:cNvCxnSpPr>
              <a:endCxn id="7951"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7953" name="Google Shape;7953;p60"/>
          <p:cNvGrpSpPr/>
          <p:nvPr/>
        </p:nvGrpSpPr>
        <p:grpSpPr>
          <a:xfrm>
            <a:off x="7365491" y="2188116"/>
            <a:ext cx="1071743" cy="1021579"/>
            <a:chOff x="7189833" y="2022667"/>
            <a:chExt cx="1251159" cy="1192597"/>
          </a:xfrm>
        </p:grpSpPr>
        <p:sp>
          <p:nvSpPr>
            <p:cNvPr id="7954" name="Google Shape;7954;p60"/>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0"/>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0"/>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0"/>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0"/>
          <p:cNvGrpSpPr/>
          <p:nvPr/>
        </p:nvGrpSpPr>
        <p:grpSpPr>
          <a:xfrm>
            <a:off x="706762" y="2614523"/>
            <a:ext cx="1695374" cy="1560837"/>
            <a:chOff x="727421" y="2828315"/>
            <a:chExt cx="1695374" cy="1560837"/>
          </a:xfrm>
        </p:grpSpPr>
        <p:grpSp>
          <p:nvGrpSpPr>
            <p:cNvPr id="7959" name="Google Shape;7959;p60"/>
            <p:cNvGrpSpPr/>
            <p:nvPr/>
          </p:nvGrpSpPr>
          <p:grpSpPr>
            <a:xfrm>
              <a:off x="819108" y="2882501"/>
              <a:ext cx="103104" cy="1426186"/>
              <a:chOff x="4674013" y="3100904"/>
              <a:chExt cx="122758" cy="1698043"/>
            </a:xfrm>
          </p:grpSpPr>
          <p:sp>
            <p:nvSpPr>
              <p:cNvPr id="7960" name="Google Shape;7960;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0"/>
            <p:cNvGrpSpPr/>
            <p:nvPr/>
          </p:nvGrpSpPr>
          <p:grpSpPr>
            <a:xfrm>
              <a:off x="1062475" y="2882501"/>
              <a:ext cx="103104" cy="1426186"/>
              <a:chOff x="4940438" y="3100904"/>
              <a:chExt cx="122758" cy="1698043"/>
            </a:xfrm>
          </p:grpSpPr>
          <p:sp>
            <p:nvSpPr>
              <p:cNvPr id="7968" name="Google Shape;7968;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60"/>
            <p:cNvGrpSpPr/>
            <p:nvPr/>
          </p:nvGrpSpPr>
          <p:grpSpPr>
            <a:xfrm>
              <a:off x="1299324" y="2882501"/>
              <a:ext cx="103104" cy="1426186"/>
              <a:chOff x="5206863" y="3100904"/>
              <a:chExt cx="122758" cy="1698043"/>
            </a:xfrm>
          </p:grpSpPr>
          <p:sp>
            <p:nvSpPr>
              <p:cNvPr id="7976" name="Google Shape;797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0"/>
            <p:cNvGrpSpPr/>
            <p:nvPr/>
          </p:nvGrpSpPr>
          <p:grpSpPr>
            <a:xfrm>
              <a:off x="1786057" y="2882501"/>
              <a:ext cx="103104" cy="1426186"/>
              <a:chOff x="6006138" y="3143629"/>
              <a:chExt cx="122758" cy="1698043"/>
            </a:xfrm>
          </p:grpSpPr>
          <p:sp>
            <p:nvSpPr>
              <p:cNvPr id="7984" name="Google Shape;798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60"/>
            <p:cNvGrpSpPr/>
            <p:nvPr/>
          </p:nvGrpSpPr>
          <p:grpSpPr>
            <a:xfrm>
              <a:off x="2029422" y="2882501"/>
              <a:ext cx="103104" cy="1426186"/>
              <a:chOff x="6805413" y="3100904"/>
              <a:chExt cx="122758" cy="1698043"/>
            </a:xfrm>
          </p:grpSpPr>
          <p:sp>
            <p:nvSpPr>
              <p:cNvPr id="7992" name="Google Shape;7992;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0"/>
            <p:cNvGrpSpPr/>
            <p:nvPr/>
          </p:nvGrpSpPr>
          <p:grpSpPr>
            <a:xfrm>
              <a:off x="727421" y="2828315"/>
              <a:ext cx="1695374" cy="1560837"/>
              <a:chOff x="734799" y="2782450"/>
              <a:chExt cx="1571100" cy="1577400"/>
            </a:xfrm>
          </p:grpSpPr>
          <p:cxnSp>
            <p:nvCxnSpPr>
              <p:cNvPr id="8000" name="Google Shape;8000;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001" name="Google Shape;8001;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002" name="Google Shape;8002;p60"/>
            <p:cNvGrpSpPr/>
            <p:nvPr/>
          </p:nvGrpSpPr>
          <p:grpSpPr>
            <a:xfrm>
              <a:off x="2272795" y="2882501"/>
              <a:ext cx="103104" cy="1426186"/>
              <a:chOff x="5206863" y="3100904"/>
              <a:chExt cx="122758" cy="1698043"/>
            </a:xfrm>
          </p:grpSpPr>
          <p:sp>
            <p:nvSpPr>
              <p:cNvPr id="8003" name="Google Shape;8003;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0"/>
            <p:cNvGrpSpPr/>
            <p:nvPr/>
          </p:nvGrpSpPr>
          <p:grpSpPr>
            <a:xfrm>
              <a:off x="1542694" y="2882501"/>
              <a:ext cx="103104" cy="1426186"/>
              <a:chOff x="6006138" y="3143629"/>
              <a:chExt cx="122758" cy="1698043"/>
            </a:xfrm>
          </p:grpSpPr>
          <p:sp>
            <p:nvSpPr>
              <p:cNvPr id="8011" name="Google Shape;8011;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8" name="Google Shape;8018;p60"/>
          <p:cNvGrpSpPr/>
          <p:nvPr/>
        </p:nvGrpSpPr>
        <p:grpSpPr>
          <a:xfrm>
            <a:off x="5915341" y="2192094"/>
            <a:ext cx="1248543" cy="1025319"/>
            <a:chOff x="5183758" y="1210600"/>
            <a:chExt cx="3605380" cy="2960783"/>
          </a:xfrm>
        </p:grpSpPr>
        <p:sp>
          <p:nvSpPr>
            <p:cNvPr id="8019" name="Google Shape;8019;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3" name="Google Shape;8023;p60"/>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8024" name="Google Shape;8024;p60"/>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8025" name="Google Shape;8025;p60"/>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8026" name="Google Shape;8026;p60"/>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8027" name="Google Shape;8027;p60"/>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0"/>
          <p:cNvGrpSpPr/>
          <p:nvPr/>
        </p:nvGrpSpPr>
        <p:grpSpPr>
          <a:xfrm>
            <a:off x="5772403" y="3330411"/>
            <a:ext cx="2664831" cy="843440"/>
            <a:chOff x="5916567" y="1099697"/>
            <a:chExt cx="2556683" cy="809211"/>
          </a:xfrm>
        </p:grpSpPr>
        <p:sp>
          <p:nvSpPr>
            <p:cNvPr id="8029" name="Google Shape;8029;p60"/>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0"/>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0"/>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0"/>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0"/>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0"/>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0"/>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0"/>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0"/>
          <p:cNvGrpSpPr/>
          <p:nvPr/>
        </p:nvGrpSpPr>
        <p:grpSpPr>
          <a:xfrm>
            <a:off x="5879943" y="979270"/>
            <a:ext cx="1299851" cy="1023338"/>
            <a:chOff x="5900602" y="1193063"/>
            <a:chExt cx="1299851" cy="1023338"/>
          </a:xfrm>
        </p:grpSpPr>
        <p:grpSp>
          <p:nvGrpSpPr>
            <p:cNvPr id="8038" name="Google Shape;8038;p60"/>
            <p:cNvGrpSpPr/>
            <p:nvPr/>
          </p:nvGrpSpPr>
          <p:grpSpPr>
            <a:xfrm>
              <a:off x="6743564" y="1193063"/>
              <a:ext cx="456889" cy="700379"/>
              <a:chOff x="6743564" y="1193063"/>
              <a:chExt cx="456889" cy="700379"/>
            </a:xfrm>
          </p:grpSpPr>
          <p:grpSp>
            <p:nvGrpSpPr>
              <p:cNvPr id="8039" name="Google Shape;8039;p60"/>
              <p:cNvGrpSpPr/>
              <p:nvPr/>
            </p:nvGrpSpPr>
            <p:grpSpPr>
              <a:xfrm>
                <a:off x="6743564" y="1690731"/>
                <a:ext cx="214402" cy="202710"/>
                <a:chOff x="6743564" y="1690731"/>
                <a:chExt cx="214402" cy="202710"/>
              </a:xfrm>
            </p:grpSpPr>
            <p:sp>
              <p:nvSpPr>
                <p:cNvPr id="8040" name="Google Shape;8040;p60"/>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0"/>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0"/>
              <p:cNvGrpSpPr/>
              <p:nvPr/>
            </p:nvGrpSpPr>
            <p:grpSpPr>
              <a:xfrm>
                <a:off x="6915505" y="1193063"/>
                <a:ext cx="284947" cy="589637"/>
                <a:chOff x="6915505" y="1193063"/>
                <a:chExt cx="284947" cy="589637"/>
              </a:xfrm>
            </p:grpSpPr>
            <p:sp>
              <p:nvSpPr>
                <p:cNvPr id="8043" name="Google Shape;8043;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4" name="Google Shape;8044;p60"/>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8045" name="Google Shape;8045;p60"/>
            <p:cNvGrpSpPr/>
            <p:nvPr/>
          </p:nvGrpSpPr>
          <p:grpSpPr>
            <a:xfrm>
              <a:off x="6520337" y="1193063"/>
              <a:ext cx="341815" cy="801589"/>
              <a:chOff x="6520337" y="1193063"/>
              <a:chExt cx="341815" cy="801589"/>
            </a:xfrm>
          </p:grpSpPr>
          <p:grpSp>
            <p:nvGrpSpPr>
              <p:cNvPr id="8046" name="Google Shape;8046;p60"/>
              <p:cNvGrpSpPr/>
              <p:nvPr/>
            </p:nvGrpSpPr>
            <p:grpSpPr>
              <a:xfrm>
                <a:off x="6520337" y="1589527"/>
                <a:ext cx="213950" cy="405125"/>
                <a:chOff x="6520337" y="1589527"/>
                <a:chExt cx="213950" cy="405125"/>
              </a:xfrm>
            </p:grpSpPr>
            <p:sp>
              <p:nvSpPr>
                <p:cNvPr id="8047" name="Google Shape;8047;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0"/>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0"/>
              <p:cNvGrpSpPr/>
              <p:nvPr/>
            </p:nvGrpSpPr>
            <p:grpSpPr>
              <a:xfrm>
                <a:off x="6577204" y="1193063"/>
                <a:ext cx="284947" cy="453562"/>
                <a:chOff x="6577204" y="1193063"/>
                <a:chExt cx="284947" cy="453562"/>
              </a:xfrm>
            </p:grpSpPr>
            <p:sp>
              <p:nvSpPr>
                <p:cNvPr id="8050" name="Google Shape;8050;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1" name="Google Shape;8051;p60"/>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8052" name="Google Shape;8052;p60"/>
            <p:cNvGrpSpPr/>
            <p:nvPr/>
          </p:nvGrpSpPr>
          <p:grpSpPr>
            <a:xfrm>
              <a:off x="6238903" y="1193063"/>
              <a:ext cx="300475" cy="901782"/>
              <a:chOff x="6238903" y="1193063"/>
              <a:chExt cx="300475" cy="901782"/>
            </a:xfrm>
          </p:grpSpPr>
          <p:grpSp>
            <p:nvGrpSpPr>
              <p:cNvPr id="8053" name="Google Shape;8053;p60"/>
              <p:cNvGrpSpPr/>
              <p:nvPr/>
            </p:nvGrpSpPr>
            <p:grpSpPr>
              <a:xfrm>
                <a:off x="6290865" y="1489315"/>
                <a:ext cx="248514" cy="605530"/>
                <a:chOff x="6290865" y="1489315"/>
                <a:chExt cx="248514" cy="605530"/>
              </a:xfrm>
            </p:grpSpPr>
            <p:sp>
              <p:nvSpPr>
                <p:cNvPr id="8054" name="Google Shape;8054;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0"/>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60"/>
              <p:cNvGrpSpPr/>
              <p:nvPr/>
            </p:nvGrpSpPr>
            <p:grpSpPr>
              <a:xfrm>
                <a:off x="6238903" y="1193063"/>
                <a:ext cx="284947" cy="327512"/>
                <a:chOff x="6238903" y="1193063"/>
                <a:chExt cx="284947" cy="327512"/>
              </a:xfrm>
            </p:grpSpPr>
            <p:sp>
              <p:nvSpPr>
                <p:cNvPr id="8057" name="Google Shape;8057;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8" name="Google Shape;8058;p60"/>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8059" name="Google Shape;8059;p60"/>
            <p:cNvGrpSpPr/>
            <p:nvPr/>
          </p:nvGrpSpPr>
          <p:grpSpPr>
            <a:xfrm>
              <a:off x="5900602" y="1193063"/>
              <a:ext cx="444345" cy="1023338"/>
              <a:chOff x="5900602" y="1193063"/>
              <a:chExt cx="444345" cy="1023338"/>
            </a:xfrm>
          </p:grpSpPr>
          <p:grpSp>
            <p:nvGrpSpPr>
              <p:cNvPr id="8060" name="Google Shape;8060;p60"/>
              <p:cNvGrpSpPr/>
              <p:nvPr/>
            </p:nvGrpSpPr>
            <p:grpSpPr>
              <a:xfrm>
                <a:off x="6046501" y="1367785"/>
                <a:ext cx="298446" cy="848616"/>
                <a:chOff x="6046501" y="1367785"/>
                <a:chExt cx="298446" cy="848616"/>
              </a:xfrm>
            </p:grpSpPr>
            <p:sp>
              <p:nvSpPr>
                <p:cNvPr id="8061" name="Google Shape;8061;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0"/>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60"/>
              <p:cNvGrpSpPr/>
              <p:nvPr/>
            </p:nvGrpSpPr>
            <p:grpSpPr>
              <a:xfrm>
                <a:off x="5900602" y="1193063"/>
                <a:ext cx="284947" cy="182312"/>
                <a:chOff x="5900602" y="1193063"/>
                <a:chExt cx="284947" cy="182312"/>
              </a:xfrm>
            </p:grpSpPr>
            <p:sp>
              <p:nvSpPr>
                <p:cNvPr id="8064" name="Google Shape;8064;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5" name="Google Shape;8065;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8066" name="Google Shape;8066;p60"/>
          <p:cNvGrpSpPr/>
          <p:nvPr/>
        </p:nvGrpSpPr>
        <p:grpSpPr>
          <a:xfrm>
            <a:off x="7217825" y="979415"/>
            <a:ext cx="1219413" cy="1051365"/>
            <a:chOff x="7287122" y="1165658"/>
            <a:chExt cx="1219413" cy="1051365"/>
          </a:xfrm>
        </p:grpSpPr>
        <p:grpSp>
          <p:nvGrpSpPr>
            <p:cNvPr id="8067" name="Google Shape;8067;p60"/>
            <p:cNvGrpSpPr/>
            <p:nvPr/>
          </p:nvGrpSpPr>
          <p:grpSpPr>
            <a:xfrm>
              <a:off x="7287122" y="1969723"/>
              <a:ext cx="1219413" cy="247300"/>
              <a:chOff x="7287122" y="1969723"/>
              <a:chExt cx="1219413" cy="247300"/>
            </a:xfrm>
          </p:grpSpPr>
          <p:sp>
            <p:nvSpPr>
              <p:cNvPr id="8068" name="Google Shape;8068;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9" name="Google Shape;8069;p60"/>
              <p:cNvGrpSpPr/>
              <p:nvPr/>
            </p:nvGrpSpPr>
            <p:grpSpPr>
              <a:xfrm>
                <a:off x="7287122" y="2063892"/>
                <a:ext cx="1151753" cy="73428"/>
                <a:chOff x="7287122" y="2063892"/>
                <a:chExt cx="1151753" cy="73428"/>
              </a:xfrm>
            </p:grpSpPr>
            <p:sp>
              <p:nvSpPr>
                <p:cNvPr id="8070" name="Google Shape;8070;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1" name="Google Shape;8071;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072" name="Google Shape;8072;p60"/>
            <p:cNvGrpSpPr/>
            <p:nvPr/>
          </p:nvGrpSpPr>
          <p:grpSpPr>
            <a:xfrm>
              <a:off x="7287122" y="1712201"/>
              <a:ext cx="1219403" cy="246767"/>
              <a:chOff x="7287122" y="1712201"/>
              <a:chExt cx="1219403" cy="246767"/>
            </a:xfrm>
          </p:grpSpPr>
          <p:sp>
            <p:nvSpPr>
              <p:cNvPr id="8073" name="Google Shape;8073;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4" name="Google Shape;8074;p60"/>
              <p:cNvGrpSpPr/>
              <p:nvPr/>
            </p:nvGrpSpPr>
            <p:grpSpPr>
              <a:xfrm>
                <a:off x="7287122" y="1842861"/>
                <a:ext cx="1005303" cy="73419"/>
                <a:chOff x="7287122" y="1842861"/>
                <a:chExt cx="1005303" cy="73419"/>
              </a:xfrm>
            </p:grpSpPr>
            <p:sp>
              <p:nvSpPr>
                <p:cNvPr id="8075" name="Google Shape;8075;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6" name="Google Shape;8076;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077" name="Google Shape;8077;p60"/>
            <p:cNvGrpSpPr/>
            <p:nvPr/>
          </p:nvGrpSpPr>
          <p:grpSpPr>
            <a:xfrm>
              <a:off x="7287122" y="1447520"/>
              <a:ext cx="1219403" cy="286667"/>
              <a:chOff x="7287122" y="1447520"/>
              <a:chExt cx="1219403" cy="286667"/>
            </a:xfrm>
          </p:grpSpPr>
          <p:sp>
            <p:nvSpPr>
              <p:cNvPr id="8078" name="Google Shape;8078;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60"/>
              <p:cNvGrpSpPr/>
              <p:nvPr/>
            </p:nvGrpSpPr>
            <p:grpSpPr>
              <a:xfrm>
                <a:off x="7287122" y="1581977"/>
                <a:ext cx="852803" cy="73428"/>
                <a:chOff x="7287122" y="1581977"/>
                <a:chExt cx="852803" cy="73428"/>
              </a:xfrm>
            </p:grpSpPr>
            <p:sp>
              <p:nvSpPr>
                <p:cNvPr id="8080" name="Google Shape;8080;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1" name="Google Shape;8081;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082" name="Google Shape;8082;p60"/>
            <p:cNvGrpSpPr/>
            <p:nvPr/>
          </p:nvGrpSpPr>
          <p:grpSpPr>
            <a:xfrm>
              <a:off x="7287122" y="1165658"/>
              <a:ext cx="1219403" cy="344253"/>
              <a:chOff x="7287122" y="1165658"/>
              <a:chExt cx="1219403" cy="344253"/>
            </a:xfrm>
          </p:grpSpPr>
          <p:sp>
            <p:nvSpPr>
              <p:cNvPr id="8083" name="Google Shape;8083;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4" name="Google Shape;8084;p60"/>
              <p:cNvGrpSpPr/>
              <p:nvPr/>
            </p:nvGrpSpPr>
            <p:grpSpPr>
              <a:xfrm>
                <a:off x="7287122" y="1341025"/>
                <a:ext cx="695703" cy="73419"/>
                <a:chOff x="7287122" y="1341025"/>
                <a:chExt cx="695703" cy="73419"/>
              </a:xfrm>
            </p:grpSpPr>
            <p:sp>
              <p:nvSpPr>
                <p:cNvPr id="8085" name="Google Shape;8085;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6" name="Google Shape;8086;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title"/>
          </p:nvPr>
        </p:nvSpPr>
        <p:spPr>
          <a:xfrm>
            <a:off x="720000" y="2647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Εμπλεκόμενοι</a:t>
            </a:r>
            <a:endParaRPr b="1">
              <a:latin typeface="Roboto"/>
              <a:ea typeface="Roboto"/>
              <a:cs typeface="Roboto"/>
              <a:sym typeface="Roboto"/>
            </a:endParaRPr>
          </a:p>
        </p:txBody>
      </p:sp>
      <p:cxnSp>
        <p:nvCxnSpPr>
          <p:cNvPr id="176" name="Google Shape;176;p34"/>
          <p:cNvCxnSpPr/>
          <p:nvPr/>
        </p:nvCxnSpPr>
        <p:spPr>
          <a:xfrm>
            <a:off x="720000" y="856888"/>
            <a:ext cx="2045700" cy="0"/>
          </a:xfrm>
          <a:prstGeom prst="straightConnector1">
            <a:avLst/>
          </a:prstGeom>
          <a:noFill/>
          <a:ln cap="rnd" cmpd="sng" w="19050">
            <a:solidFill>
              <a:schemeClr val="accent1"/>
            </a:solidFill>
            <a:prstDash val="solid"/>
            <a:round/>
            <a:headEnd len="med" w="med" type="none"/>
            <a:tailEnd len="med" w="med" type="none"/>
          </a:ln>
        </p:spPr>
      </p:cxnSp>
      <p:sp>
        <p:nvSpPr>
          <p:cNvPr id="177" name="Google Shape;177;p34"/>
          <p:cNvSpPr txBox="1"/>
          <p:nvPr/>
        </p:nvSpPr>
        <p:spPr>
          <a:xfrm>
            <a:off x="720000" y="1208284"/>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06BB8A"/>
                </a:solidFill>
                <a:latin typeface="Roboto"/>
                <a:ea typeface="Roboto"/>
                <a:cs typeface="Roboto"/>
                <a:sym typeface="Roboto"/>
              </a:rPr>
              <a:t>Πελάτης/ Κύριος του Έργου</a:t>
            </a:r>
            <a:endParaRPr b="1" sz="1600">
              <a:solidFill>
                <a:srgbClr val="06BB8A"/>
              </a:solidFill>
              <a:latin typeface="Roboto"/>
              <a:ea typeface="Roboto"/>
              <a:cs typeface="Roboto"/>
              <a:sym typeface="Roboto"/>
            </a:endParaRPr>
          </a:p>
        </p:txBody>
      </p:sp>
      <p:sp>
        <p:nvSpPr>
          <p:cNvPr id="178" name="Google Shape;178;p34"/>
          <p:cNvSpPr txBox="1"/>
          <p:nvPr/>
        </p:nvSpPr>
        <p:spPr>
          <a:xfrm>
            <a:off x="720000" y="1435979"/>
            <a:ext cx="44151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 Πανεπιστήμιο Μακεδονίας</a:t>
            </a:r>
            <a:endParaRPr sz="1300">
              <a:solidFill>
                <a:schemeClr val="lt1"/>
              </a:solidFill>
              <a:latin typeface="Roboto"/>
              <a:ea typeface="Roboto"/>
              <a:cs typeface="Roboto"/>
              <a:sym typeface="Roboto"/>
            </a:endParaRPr>
          </a:p>
        </p:txBody>
      </p:sp>
      <p:sp>
        <p:nvSpPr>
          <p:cNvPr id="179" name="Google Shape;179;p34"/>
          <p:cNvSpPr txBox="1"/>
          <p:nvPr/>
        </p:nvSpPr>
        <p:spPr>
          <a:xfrm>
            <a:off x="720000" y="1991159"/>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Εντολέας έργου</a:t>
            </a:r>
            <a:endParaRPr b="1" sz="1600">
              <a:solidFill>
                <a:schemeClr val="lt2"/>
              </a:solidFill>
              <a:latin typeface="Roboto"/>
              <a:ea typeface="Roboto"/>
              <a:cs typeface="Roboto"/>
              <a:sym typeface="Roboto"/>
            </a:endParaRPr>
          </a:p>
        </p:txBody>
      </p:sp>
      <p:sp>
        <p:nvSpPr>
          <p:cNvPr id="180" name="Google Shape;180;p34"/>
          <p:cNvSpPr txBox="1"/>
          <p:nvPr/>
        </p:nvSpPr>
        <p:spPr>
          <a:xfrm>
            <a:off x="720000" y="2218854"/>
            <a:ext cx="44151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Πρύτανης Πανεπιστημίου Μακεδονίας</a:t>
            </a:r>
            <a:endParaRPr sz="1300">
              <a:solidFill>
                <a:schemeClr val="lt1"/>
              </a:solidFill>
              <a:latin typeface="Roboto"/>
              <a:ea typeface="Roboto"/>
              <a:cs typeface="Roboto"/>
              <a:sym typeface="Roboto"/>
            </a:endParaRPr>
          </a:p>
        </p:txBody>
      </p:sp>
      <p:sp>
        <p:nvSpPr>
          <p:cNvPr id="181" name="Google Shape;181;p34"/>
          <p:cNvSpPr txBox="1"/>
          <p:nvPr/>
        </p:nvSpPr>
        <p:spPr>
          <a:xfrm>
            <a:off x="720000" y="2774034"/>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Διαχειριστής έργου</a:t>
            </a:r>
            <a:endParaRPr b="1" sz="1600">
              <a:solidFill>
                <a:schemeClr val="lt2"/>
              </a:solidFill>
              <a:latin typeface="Roboto"/>
              <a:ea typeface="Roboto"/>
              <a:cs typeface="Roboto"/>
              <a:sym typeface="Roboto"/>
            </a:endParaRPr>
          </a:p>
        </p:txBody>
      </p:sp>
      <p:sp>
        <p:nvSpPr>
          <p:cNvPr id="182" name="Google Shape;182;p34"/>
          <p:cNvSpPr txBox="1"/>
          <p:nvPr/>
        </p:nvSpPr>
        <p:spPr>
          <a:xfrm>
            <a:off x="720000" y="3001729"/>
            <a:ext cx="44151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Κωφίδου Ιωάννα-Δάφνη</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p:txBody>
      </p:sp>
      <p:sp>
        <p:nvSpPr>
          <p:cNvPr id="183" name="Google Shape;183;p34"/>
          <p:cNvSpPr txBox="1"/>
          <p:nvPr/>
        </p:nvSpPr>
        <p:spPr>
          <a:xfrm>
            <a:off x="720000" y="3556909"/>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Ανάδοχοι</a:t>
            </a:r>
            <a:endParaRPr b="1" sz="1600">
              <a:solidFill>
                <a:schemeClr val="lt2"/>
              </a:solidFill>
              <a:latin typeface="Roboto"/>
              <a:ea typeface="Roboto"/>
              <a:cs typeface="Roboto"/>
              <a:sym typeface="Roboto"/>
            </a:endParaRPr>
          </a:p>
        </p:txBody>
      </p:sp>
      <p:sp>
        <p:nvSpPr>
          <p:cNvPr id="184" name="Google Shape;184;p34"/>
          <p:cNvSpPr txBox="1"/>
          <p:nvPr/>
        </p:nvSpPr>
        <p:spPr>
          <a:xfrm>
            <a:off x="720000" y="3784600"/>
            <a:ext cx="3562800" cy="11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Προγραμματιστές που θα κατασκευάζουν, θα διαχειρίζονται και θα είναι υπεύθυνοι για την ομαλή λειτουργία των Βάσεων Δεδομένων και την δημιουργία και συντήρηση της ιστοσελίδας.</a:t>
            </a:r>
            <a:endParaRPr sz="1300">
              <a:solidFill>
                <a:schemeClr val="lt1"/>
              </a:solidFill>
              <a:latin typeface="Roboto"/>
              <a:ea typeface="Roboto"/>
              <a:cs typeface="Roboto"/>
              <a:sym typeface="Roboto"/>
            </a:endParaRPr>
          </a:p>
        </p:txBody>
      </p:sp>
      <p:sp>
        <p:nvSpPr>
          <p:cNvPr id="185" name="Google Shape;185;p34"/>
          <p:cNvSpPr txBox="1"/>
          <p:nvPr/>
        </p:nvSpPr>
        <p:spPr>
          <a:xfrm>
            <a:off x="4522600" y="1214934"/>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Προμηθευτές</a:t>
            </a:r>
            <a:endParaRPr b="1" sz="1600">
              <a:solidFill>
                <a:schemeClr val="lt2"/>
              </a:solidFill>
              <a:latin typeface="Roboto"/>
              <a:ea typeface="Roboto"/>
              <a:cs typeface="Roboto"/>
              <a:sym typeface="Roboto"/>
            </a:endParaRPr>
          </a:p>
        </p:txBody>
      </p:sp>
      <p:sp>
        <p:nvSpPr>
          <p:cNvPr id="186" name="Google Shape;186;p34"/>
          <p:cNvSpPr txBox="1"/>
          <p:nvPr/>
        </p:nvSpPr>
        <p:spPr>
          <a:xfrm>
            <a:off x="4522600" y="1442624"/>
            <a:ext cx="44151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Πανεπιστήμιο Μακεδονίας (servers).</a:t>
            </a:r>
            <a:endParaRPr sz="1300">
              <a:solidFill>
                <a:schemeClr val="lt1"/>
              </a:solidFill>
              <a:latin typeface="Roboto"/>
              <a:ea typeface="Roboto"/>
              <a:cs typeface="Roboto"/>
              <a:sym typeface="Roboto"/>
            </a:endParaRPr>
          </a:p>
        </p:txBody>
      </p:sp>
      <p:sp>
        <p:nvSpPr>
          <p:cNvPr id="187" name="Google Shape;187;p34"/>
          <p:cNvSpPr txBox="1"/>
          <p:nvPr/>
        </p:nvSpPr>
        <p:spPr>
          <a:xfrm>
            <a:off x="4522600" y="1997809"/>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Εταιρείες υποστήριξης</a:t>
            </a:r>
            <a:endParaRPr b="1" sz="1600">
              <a:solidFill>
                <a:schemeClr val="lt2"/>
              </a:solidFill>
              <a:latin typeface="Roboto"/>
              <a:ea typeface="Roboto"/>
              <a:cs typeface="Roboto"/>
              <a:sym typeface="Roboto"/>
            </a:endParaRPr>
          </a:p>
        </p:txBody>
      </p:sp>
      <p:sp>
        <p:nvSpPr>
          <p:cNvPr id="188" name="Google Shape;188;p34"/>
          <p:cNvSpPr txBox="1"/>
          <p:nvPr/>
        </p:nvSpPr>
        <p:spPr>
          <a:xfrm>
            <a:off x="4522600" y="2225504"/>
            <a:ext cx="44151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ΕΣΠΑ, COSMOTE</a:t>
            </a:r>
            <a:endParaRPr sz="1300">
              <a:solidFill>
                <a:schemeClr val="lt1"/>
              </a:solidFill>
              <a:latin typeface="Roboto"/>
              <a:ea typeface="Roboto"/>
              <a:cs typeface="Roboto"/>
              <a:sym typeface="Roboto"/>
            </a:endParaRPr>
          </a:p>
        </p:txBody>
      </p:sp>
      <p:sp>
        <p:nvSpPr>
          <p:cNvPr id="189" name="Google Shape;189;p34"/>
          <p:cNvSpPr txBox="1"/>
          <p:nvPr/>
        </p:nvSpPr>
        <p:spPr>
          <a:xfrm>
            <a:off x="4522600" y="2780684"/>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Ομάδες χρηστών</a:t>
            </a:r>
            <a:endParaRPr b="1" sz="1600">
              <a:solidFill>
                <a:schemeClr val="lt2"/>
              </a:solidFill>
              <a:latin typeface="Roboto"/>
              <a:ea typeface="Roboto"/>
              <a:cs typeface="Roboto"/>
              <a:sym typeface="Roboto"/>
            </a:endParaRPr>
          </a:p>
        </p:txBody>
      </p:sp>
      <p:sp>
        <p:nvSpPr>
          <p:cNvPr id="190" name="Google Shape;190;p34"/>
          <p:cNvSpPr txBox="1"/>
          <p:nvPr/>
        </p:nvSpPr>
        <p:spPr>
          <a:xfrm>
            <a:off x="4522600" y="3008374"/>
            <a:ext cx="44151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Γραμματείες όλων των τμημάτων του πανεπιστημίου, δειγματοληπτικοί φοιτητές.</a:t>
            </a:r>
            <a:endParaRPr sz="1300">
              <a:solidFill>
                <a:schemeClr val="lt1"/>
              </a:solidFill>
              <a:latin typeface="Roboto"/>
              <a:ea typeface="Roboto"/>
              <a:cs typeface="Roboto"/>
              <a:sym typeface="Roboto"/>
            </a:endParaRPr>
          </a:p>
        </p:txBody>
      </p:sp>
      <p:sp>
        <p:nvSpPr>
          <p:cNvPr id="191" name="Google Shape;191;p34"/>
          <p:cNvSpPr txBox="1"/>
          <p:nvPr/>
        </p:nvSpPr>
        <p:spPr>
          <a:xfrm>
            <a:off x="4522600" y="3777959"/>
            <a:ext cx="4415100" cy="36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Eνδιαφερόμενα μέρη</a:t>
            </a:r>
            <a:endParaRPr b="1" sz="1600">
              <a:solidFill>
                <a:schemeClr val="lt2"/>
              </a:solidFill>
              <a:latin typeface="Roboto"/>
              <a:ea typeface="Roboto"/>
              <a:cs typeface="Roboto"/>
              <a:sym typeface="Roboto"/>
            </a:endParaRPr>
          </a:p>
        </p:txBody>
      </p:sp>
      <p:sp>
        <p:nvSpPr>
          <p:cNvPr id="192" name="Google Shape;192;p34"/>
          <p:cNvSpPr txBox="1"/>
          <p:nvPr/>
        </p:nvSpPr>
        <p:spPr>
          <a:xfrm>
            <a:off x="4522600" y="4005648"/>
            <a:ext cx="44151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Καθηγητές, άλλα Πανεπιστήμια, Υπουργείο Παιδείας και Θρησκευμάτων, παρατάξεις και συνδικάτα φοιτητών</a:t>
            </a:r>
            <a:endParaRPr sz="13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0" name="Shape 8090"/>
        <p:cNvGrpSpPr/>
        <p:nvPr/>
      </p:nvGrpSpPr>
      <p:grpSpPr>
        <a:xfrm>
          <a:off x="0" y="0"/>
          <a:ext cx="0" cy="0"/>
          <a:chOff x="0" y="0"/>
          <a:chExt cx="0" cy="0"/>
        </a:xfrm>
      </p:grpSpPr>
      <p:sp>
        <p:nvSpPr>
          <p:cNvPr id="8091" name="Google Shape;8091;p61"/>
          <p:cNvSpPr txBox="1"/>
          <p:nvPr>
            <p:ph idx="4294967295" type="body"/>
          </p:nvPr>
        </p:nvSpPr>
        <p:spPr>
          <a:xfrm>
            <a:off x="716775" y="1188000"/>
            <a:ext cx="7710600" cy="761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Arial"/>
                <a:ea typeface="Arial"/>
                <a:cs typeface="Arial"/>
                <a:sym typeface="Arial"/>
              </a:rPr>
              <a:t>You can </a:t>
            </a:r>
            <a:r>
              <a:rPr b="1" lang="en">
                <a:solidFill>
                  <a:schemeClr val="dk2"/>
                </a:solidFill>
                <a:latin typeface="Arial"/>
                <a:ea typeface="Arial"/>
                <a:cs typeface="Arial"/>
                <a:sym typeface="Arial"/>
              </a:rPr>
              <a:t>resize </a:t>
            </a:r>
            <a:r>
              <a:rPr lang="en">
                <a:solidFill>
                  <a:schemeClr val="lt1"/>
                </a:solidFill>
                <a:latin typeface="Arial"/>
                <a:ea typeface="Arial"/>
                <a:cs typeface="Arial"/>
                <a:sym typeface="Arial"/>
              </a:rPr>
              <a:t>these icons without losing quality.</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en">
                <a:solidFill>
                  <a:schemeClr val="lt1"/>
                </a:solidFill>
                <a:latin typeface="Arial"/>
                <a:ea typeface="Arial"/>
                <a:cs typeface="Arial"/>
                <a:sym typeface="Arial"/>
              </a:rPr>
              <a:t>You can </a:t>
            </a:r>
            <a:r>
              <a:rPr b="1" lang="en">
                <a:solidFill>
                  <a:schemeClr val="dk2"/>
                </a:solidFill>
                <a:latin typeface="Arial"/>
                <a:ea typeface="Arial"/>
                <a:cs typeface="Arial"/>
                <a:sym typeface="Arial"/>
              </a:rPr>
              <a:t>change the stroke and fill color</a:t>
            </a:r>
            <a:r>
              <a:rPr lang="en">
                <a:solidFill>
                  <a:schemeClr val="lt1"/>
                </a:solidFill>
                <a:latin typeface="Arial"/>
                <a:ea typeface="Arial"/>
                <a:cs typeface="Arial"/>
                <a:sym typeface="Arial"/>
              </a:rPr>
              <a:t>; just select the icon and click on the </a:t>
            </a:r>
            <a:r>
              <a:rPr b="1" lang="en">
                <a:solidFill>
                  <a:schemeClr val="dk2"/>
                </a:solidFill>
                <a:latin typeface="Arial"/>
                <a:ea typeface="Arial"/>
                <a:cs typeface="Arial"/>
                <a:sym typeface="Arial"/>
              </a:rPr>
              <a:t>paint bucket/pen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en">
                <a:solidFill>
                  <a:schemeClr val="lt1"/>
                </a:solidFill>
                <a:latin typeface="Arial"/>
                <a:ea typeface="Arial"/>
                <a:cs typeface="Arial"/>
                <a:sym typeface="Arial"/>
              </a:rPr>
              <a:t>In Google Slides, you can also use </a:t>
            </a:r>
            <a:r>
              <a:rPr b="1" lang="en">
                <a:solidFill>
                  <a:schemeClr val="dk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chemeClr val="lt1"/>
                </a:solidFill>
                <a:latin typeface="Arial"/>
                <a:ea typeface="Arial"/>
                <a:cs typeface="Arial"/>
                <a:sym typeface="Arial"/>
              </a:rPr>
              <a:t>, allowing you to customize and add even more icons.</a:t>
            </a:r>
            <a:endParaRPr>
              <a:latin typeface="Arial"/>
              <a:ea typeface="Arial"/>
              <a:cs typeface="Arial"/>
              <a:sym typeface="Arial"/>
            </a:endParaRPr>
          </a:p>
        </p:txBody>
      </p:sp>
      <p:grpSp>
        <p:nvGrpSpPr>
          <p:cNvPr id="8092" name="Google Shape;8092;p61"/>
          <p:cNvGrpSpPr/>
          <p:nvPr/>
        </p:nvGrpSpPr>
        <p:grpSpPr>
          <a:xfrm>
            <a:off x="830341" y="2307733"/>
            <a:ext cx="340168" cy="298978"/>
            <a:chOff x="892750" y="267400"/>
            <a:chExt cx="483125" cy="424625"/>
          </a:xfrm>
        </p:grpSpPr>
        <p:sp>
          <p:nvSpPr>
            <p:cNvPr id="8093" name="Google Shape;8093;p61"/>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4" name="Google Shape;8094;p61"/>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61"/>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6" name="Google Shape;8096;p61"/>
          <p:cNvGrpSpPr/>
          <p:nvPr/>
        </p:nvGrpSpPr>
        <p:grpSpPr>
          <a:xfrm>
            <a:off x="1268776" y="2287121"/>
            <a:ext cx="298996" cy="340204"/>
            <a:chOff x="1516475" y="238075"/>
            <a:chExt cx="424650" cy="483175"/>
          </a:xfrm>
        </p:grpSpPr>
        <p:sp>
          <p:nvSpPr>
            <p:cNvPr id="8097" name="Google Shape;8097;p61"/>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8" name="Google Shape;8098;p61"/>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9" name="Google Shape;8099;p61"/>
          <p:cNvGrpSpPr/>
          <p:nvPr/>
        </p:nvGrpSpPr>
        <p:grpSpPr>
          <a:xfrm>
            <a:off x="1661867" y="2367520"/>
            <a:ext cx="341488" cy="179405"/>
            <a:chOff x="2080675" y="352325"/>
            <a:chExt cx="485000" cy="254800"/>
          </a:xfrm>
        </p:grpSpPr>
        <p:sp>
          <p:nvSpPr>
            <p:cNvPr id="8100" name="Google Shape;8100;p61"/>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1" name="Google Shape;8101;p61"/>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2" name="Google Shape;8102;p61"/>
          <p:cNvGrpSpPr/>
          <p:nvPr/>
        </p:nvGrpSpPr>
        <p:grpSpPr>
          <a:xfrm>
            <a:off x="2111046" y="2287138"/>
            <a:ext cx="298996" cy="340168"/>
            <a:chOff x="2705375" y="238125"/>
            <a:chExt cx="424650" cy="483125"/>
          </a:xfrm>
        </p:grpSpPr>
        <p:sp>
          <p:nvSpPr>
            <p:cNvPr id="8103" name="Google Shape;8103;p61"/>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4" name="Google Shape;8104;p61"/>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5" name="Google Shape;8105;p61"/>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6" name="Google Shape;8106;p61"/>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7" name="Google Shape;8107;p61"/>
          <p:cNvGrpSpPr/>
          <p:nvPr/>
        </p:nvGrpSpPr>
        <p:grpSpPr>
          <a:xfrm>
            <a:off x="2527187" y="2287455"/>
            <a:ext cx="301161" cy="339535"/>
            <a:chOff x="3299850" y="238575"/>
            <a:chExt cx="427725" cy="482225"/>
          </a:xfrm>
        </p:grpSpPr>
        <p:sp>
          <p:nvSpPr>
            <p:cNvPr id="8108" name="Google Shape;8108;p61"/>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9" name="Google Shape;8109;p61"/>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0" name="Google Shape;8110;p61"/>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1" name="Google Shape;8111;p61"/>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2" name="Google Shape;8112;p61"/>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3" name="Google Shape;8113;p61"/>
          <p:cNvGrpSpPr/>
          <p:nvPr/>
        </p:nvGrpSpPr>
        <p:grpSpPr>
          <a:xfrm>
            <a:off x="2914108" y="2287138"/>
            <a:ext cx="352455" cy="340168"/>
            <a:chOff x="3857225" y="238125"/>
            <a:chExt cx="500575" cy="483125"/>
          </a:xfrm>
        </p:grpSpPr>
        <p:sp>
          <p:nvSpPr>
            <p:cNvPr id="8114" name="Google Shape;8114;p61"/>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61"/>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6" name="Google Shape;8116;p61"/>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7" name="Google Shape;8117;p61"/>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8" name="Google Shape;8118;p61"/>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9" name="Google Shape;8119;p61"/>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0" name="Google Shape;8120;p61"/>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21" name="Google Shape;8121;p61"/>
          <p:cNvSpPr/>
          <p:nvPr/>
        </p:nvSpPr>
        <p:spPr>
          <a:xfrm>
            <a:off x="3331583" y="2287135"/>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22" name="Google Shape;8122;p61"/>
          <p:cNvGrpSpPr/>
          <p:nvPr/>
        </p:nvGrpSpPr>
        <p:grpSpPr>
          <a:xfrm>
            <a:off x="3760885" y="2287165"/>
            <a:ext cx="340186" cy="340116"/>
            <a:chOff x="5053900" y="238200"/>
            <a:chExt cx="483150" cy="483050"/>
          </a:xfrm>
        </p:grpSpPr>
        <p:sp>
          <p:nvSpPr>
            <p:cNvPr id="8123" name="Google Shape;8123;p61"/>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4" name="Google Shape;8124;p61"/>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61"/>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61"/>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7" name="Google Shape;8127;p61"/>
          <p:cNvGrpSpPr/>
          <p:nvPr/>
        </p:nvGrpSpPr>
        <p:grpSpPr>
          <a:xfrm>
            <a:off x="4174835" y="2287138"/>
            <a:ext cx="340168" cy="340168"/>
            <a:chOff x="5648375" y="238125"/>
            <a:chExt cx="483125" cy="483125"/>
          </a:xfrm>
        </p:grpSpPr>
        <p:sp>
          <p:nvSpPr>
            <p:cNvPr id="8128" name="Google Shape;8128;p61"/>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61"/>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0" name="Google Shape;8130;p61"/>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1" name="Google Shape;8131;p61"/>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61"/>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61"/>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61"/>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5" name="Google Shape;8135;p61"/>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6" name="Google Shape;8136;p61"/>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7" name="Google Shape;8137;p61"/>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8" name="Google Shape;8138;p61"/>
          <p:cNvGrpSpPr/>
          <p:nvPr/>
        </p:nvGrpSpPr>
        <p:grpSpPr>
          <a:xfrm>
            <a:off x="4591521" y="2287138"/>
            <a:ext cx="340168" cy="340168"/>
            <a:chOff x="6242825" y="238125"/>
            <a:chExt cx="483125" cy="483125"/>
          </a:xfrm>
        </p:grpSpPr>
        <p:sp>
          <p:nvSpPr>
            <p:cNvPr id="8139" name="Google Shape;8139;p61"/>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0" name="Google Shape;8140;p61"/>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61"/>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2" name="Google Shape;8142;p61"/>
          <p:cNvGrpSpPr/>
          <p:nvPr/>
        </p:nvGrpSpPr>
        <p:grpSpPr>
          <a:xfrm>
            <a:off x="828643" y="2727362"/>
            <a:ext cx="343566" cy="298943"/>
            <a:chOff x="889275" y="861850"/>
            <a:chExt cx="487950" cy="424575"/>
          </a:xfrm>
        </p:grpSpPr>
        <p:sp>
          <p:nvSpPr>
            <p:cNvPr id="8143" name="Google Shape;8143;p61"/>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61"/>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61"/>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61"/>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47" name="Google Shape;8147;p61"/>
          <p:cNvSpPr/>
          <p:nvPr/>
        </p:nvSpPr>
        <p:spPr>
          <a:xfrm>
            <a:off x="1266612" y="2706628"/>
            <a:ext cx="302974" cy="34020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61"/>
          <p:cNvSpPr/>
          <p:nvPr/>
        </p:nvSpPr>
        <p:spPr>
          <a:xfrm>
            <a:off x="1661617" y="27066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49" name="Google Shape;8149;p61"/>
          <p:cNvGrpSpPr/>
          <p:nvPr/>
        </p:nvGrpSpPr>
        <p:grpSpPr>
          <a:xfrm>
            <a:off x="2654585" y="4476549"/>
            <a:ext cx="340168" cy="340168"/>
            <a:chOff x="2676100" y="832575"/>
            <a:chExt cx="483125" cy="483125"/>
          </a:xfrm>
        </p:grpSpPr>
        <p:sp>
          <p:nvSpPr>
            <p:cNvPr id="8150" name="Google Shape;8150;p61"/>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1" name="Google Shape;8151;p61"/>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2" name="Google Shape;8152;p61"/>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3" name="Google Shape;8153;p61"/>
          <p:cNvGrpSpPr/>
          <p:nvPr/>
        </p:nvGrpSpPr>
        <p:grpSpPr>
          <a:xfrm>
            <a:off x="2501963" y="2706749"/>
            <a:ext cx="351610" cy="340168"/>
            <a:chOff x="3270550" y="832575"/>
            <a:chExt cx="499375" cy="483125"/>
          </a:xfrm>
        </p:grpSpPr>
        <p:sp>
          <p:nvSpPr>
            <p:cNvPr id="8154" name="Google Shape;8154;p61"/>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61"/>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61"/>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7" name="Google Shape;8157;p61"/>
          <p:cNvGrpSpPr/>
          <p:nvPr/>
        </p:nvGrpSpPr>
        <p:grpSpPr>
          <a:xfrm>
            <a:off x="2920243" y="2717381"/>
            <a:ext cx="340186" cy="318904"/>
            <a:chOff x="3865000" y="847675"/>
            <a:chExt cx="483150" cy="452925"/>
          </a:xfrm>
        </p:grpSpPr>
        <p:sp>
          <p:nvSpPr>
            <p:cNvPr id="8158" name="Google Shape;8158;p61"/>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9" name="Google Shape;8159;p61"/>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61"/>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1" name="Google Shape;8161;p61"/>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2" name="Google Shape;8162;p61"/>
          <p:cNvGrpSpPr/>
          <p:nvPr/>
        </p:nvGrpSpPr>
        <p:grpSpPr>
          <a:xfrm>
            <a:off x="3335925" y="2727300"/>
            <a:ext cx="344798" cy="299066"/>
            <a:chOff x="4452900" y="861750"/>
            <a:chExt cx="489700" cy="424750"/>
          </a:xfrm>
        </p:grpSpPr>
        <p:sp>
          <p:nvSpPr>
            <p:cNvPr id="8163" name="Google Shape;8163;p61"/>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61"/>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5" name="Google Shape;8165;p61"/>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6" name="Google Shape;8166;p61"/>
          <p:cNvGrpSpPr/>
          <p:nvPr/>
        </p:nvGrpSpPr>
        <p:grpSpPr>
          <a:xfrm>
            <a:off x="3753158" y="2706758"/>
            <a:ext cx="355641" cy="340151"/>
            <a:chOff x="5049750" y="832600"/>
            <a:chExt cx="505100" cy="483100"/>
          </a:xfrm>
        </p:grpSpPr>
        <p:sp>
          <p:nvSpPr>
            <p:cNvPr id="8167" name="Google Shape;8167;p61"/>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61"/>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69" name="Google Shape;8169;p61"/>
          <p:cNvSpPr/>
          <p:nvPr/>
        </p:nvSpPr>
        <p:spPr>
          <a:xfrm>
            <a:off x="4173416" y="2731276"/>
            <a:ext cx="341700" cy="290899"/>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70" name="Google Shape;8170;p61"/>
          <p:cNvGrpSpPr/>
          <p:nvPr/>
        </p:nvGrpSpPr>
        <p:grpSpPr>
          <a:xfrm>
            <a:off x="4612107" y="2706749"/>
            <a:ext cx="298996" cy="340168"/>
            <a:chOff x="6272100" y="832575"/>
            <a:chExt cx="424650" cy="483125"/>
          </a:xfrm>
        </p:grpSpPr>
        <p:sp>
          <p:nvSpPr>
            <p:cNvPr id="8171" name="Google Shape;8171;p61"/>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2" name="Google Shape;8172;p61"/>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3" name="Google Shape;8173;p61"/>
          <p:cNvGrpSpPr/>
          <p:nvPr/>
        </p:nvGrpSpPr>
        <p:grpSpPr>
          <a:xfrm>
            <a:off x="830315" y="3125798"/>
            <a:ext cx="340221" cy="340186"/>
            <a:chOff x="893650" y="1428000"/>
            <a:chExt cx="483200" cy="483150"/>
          </a:xfrm>
        </p:grpSpPr>
        <p:sp>
          <p:nvSpPr>
            <p:cNvPr id="8174" name="Google Shape;8174;p61"/>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5" name="Google Shape;8175;p61"/>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6" name="Google Shape;8176;p61"/>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7" name="Google Shape;8177;p61"/>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78" name="Google Shape;8178;p61"/>
          <p:cNvSpPr/>
          <p:nvPr/>
        </p:nvSpPr>
        <p:spPr>
          <a:xfrm>
            <a:off x="1248018" y="3186074"/>
            <a:ext cx="340168" cy="21925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9" name="Google Shape;8179;p61"/>
          <p:cNvSpPr/>
          <p:nvPr/>
        </p:nvSpPr>
        <p:spPr>
          <a:xfrm>
            <a:off x="1655563" y="3125647"/>
            <a:ext cx="353617" cy="34013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80" name="Google Shape;8180;p61"/>
          <p:cNvGrpSpPr/>
          <p:nvPr/>
        </p:nvGrpSpPr>
        <p:grpSpPr>
          <a:xfrm>
            <a:off x="2084132" y="3146463"/>
            <a:ext cx="352825" cy="298855"/>
            <a:chOff x="2676100" y="1456375"/>
            <a:chExt cx="501100" cy="424450"/>
          </a:xfrm>
        </p:grpSpPr>
        <p:sp>
          <p:nvSpPr>
            <p:cNvPr id="8181" name="Google Shape;8181;p61"/>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61"/>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61"/>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4" name="Google Shape;8184;p61"/>
          <p:cNvGrpSpPr/>
          <p:nvPr/>
        </p:nvGrpSpPr>
        <p:grpSpPr>
          <a:xfrm>
            <a:off x="2507657" y="3125806"/>
            <a:ext cx="340221" cy="340168"/>
            <a:chOff x="3270475" y="1427025"/>
            <a:chExt cx="483200" cy="483125"/>
          </a:xfrm>
        </p:grpSpPr>
        <p:sp>
          <p:nvSpPr>
            <p:cNvPr id="8185" name="Google Shape;8185;p61"/>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61"/>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61"/>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8" name="Google Shape;8188;p61"/>
          <p:cNvGrpSpPr/>
          <p:nvPr/>
        </p:nvGrpSpPr>
        <p:grpSpPr>
          <a:xfrm>
            <a:off x="2918570" y="3125780"/>
            <a:ext cx="343530" cy="340221"/>
            <a:chOff x="3860250" y="1427025"/>
            <a:chExt cx="487900" cy="483200"/>
          </a:xfrm>
        </p:grpSpPr>
        <p:sp>
          <p:nvSpPr>
            <p:cNvPr id="8189" name="Google Shape;8189;p61"/>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61"/>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61"/>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92" name="Google Shape;8192;p61"/>
          <p:cNvSpPr/>
          <p:nvPr/>
        </p:nvSpPr>
        <p:spPr>
          <a:xfrm>
            <a:off x="3138590" y="4476554"/>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3" name="Google Shape;8193;p61"/>
          <p:cNvSpPr/>
          <p:nvPr/>
        </p:nvSpPr>
        <p:spPr>
          <a:xfrm>
            <a:off x="3758629" y="3125620"/>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94" name="Google Shape;8194;p61"/>
          <p:cNvGrpSpPr/>
          <p:nvPr/>
        </p:nvGrpSpPr>
        <p:grpSpPr>
          <a:xfrm>
            <a:off x="4174808" y="3125806"/>
            <a:ext cx="340221" cy="340168"/>
            <a:chOff x="5648375" y="1427025"/>
            <a:chExt cx="483200" cy="483125"/>
          </a:xfrm>
        </p:grpSpPr>
        <p:sp>
          <p:nvSpPr>
            <p:cNvPr id="8195" name="Google Shape;8195;p61"/>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61"/>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7" name="Google Shape;8197;p61"/>
          <p:cNvGrpSpPr/>
          <p:nvPr/>
        </p:nvGrpSpPr>
        <p:grpSpPr>
          <a:xfrm>
            <a:off x="4589294" y="3125789"/>
            <a:ext cx="344622" cy="340204"/>
            <a:chOff x="6238300" y="1426975"/>
            <a:chExt cx="489450" cy="483175"/>
          </a:xfrm>
        </p:grpSpPr>
        <p:sp>
          <p:nvSpPr>
            <p:cNvPr id="8198" name="Google Shape;8198;p61"/>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9" name="Google Shape;8199;p61"/>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0" name="Google Shape;8200;p61"/>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01" name="Google Shape;8201;p61"/>
          <p:cNvSpPr/>
          <p:nvPr/>
        </p:nvSpPr>
        <p:spPr>
          <a:xfrm>
            <a:off x="849923" y="3545273"/>
            <a:ext cx="300792" cy="338725"/>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02" name="Google Shape;8202;p61"/>
          <p:cNvGrpSpPr/>
          <p:nvPr/>
        </p:nvGrpSpPr>
        <p:grpSpPr>
          <a:xfrm>
            <a:off x="1248190" y="3544794"/>
            <a:ext cx="340168" cy="340186"/>
            <a:chOff x="1487200" y="2021475"/>
            <a:chExt cx="483125" cy="483150"/>
          </a:xfrm>
        </p:grpSpPr>
        <p:sp>
          <p:nvSpPr>
            <p:cNvPr id="8203" name="Google Shape;8203;p61"/>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4" name="Google Shape;8204;p61"/>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5" name="Google Shape;8205;p61"/>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6" name="Google Shape;8206;p61"/>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7" name="Google Shape;8207;p61"/>
          <p:cNvGrpSpPr/>
          <p:nvPr/>
        </p:nvGrpSpPr>
        <p:grpSpPr>
          <a:xfrm>
            <a:off x="1662527" y="3565398"/>
            <a:ext cx="340168" cy="298978"/>
            <a:chOff x="2081650" y="2050750"/>
            <a:chExt cx="483125" cy="424625"/>
          </a:xfrm>
        </p:grpSpPr>
        <p:sp>
          <p:nvSpPr>
            <p:cNvPr id="8208" name="Google Shape;8208;p61"/>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9" name="Google Shape;8209;p61"/>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0" name="Google Shape;8210;p61"/>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61"/>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61"/>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3" name="Google Shape;8213;p61"/>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4" name="Google Shape;8214;p61"/>
          <p:cNvGrpSpPr/>
          <p:nvPr/>
        </p:nvGrpSpPr>
        <p:grpSpPr>
          <a:xfrm>
            <a:off x="2090460" y="3588721"/>
            <a:ext cx="340168" cy="252332"/>
            <a:chOff x="2676100" y="2083800"/>
            <a:chExt cx="483125" cy="358375"/>
          </a:xfrm>
        </p:grpSpPr>
        <p:sp>
          <p:nvSpPr>
            <p:cNvPr id="8215" name="Google Shape;8215;p61"/>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61"/>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7" name="Google Shape;8217;p61"/>
          <p:cNvGrpSpPr/>
          <p:nvPr/>
        </p:nvGrpSpPr>
        <p:grpSpPr>
          <a:xfrm>
            <a:off x="2515974" y="3554766"/>
            <a:ext cx="323587" cy="320242"/>
            <a:chOff x="3282325" y="2035675"/>
            <a:chExt cx="459575" cy="454825"/>
          </a:xfrm>
        </p:grpSpPr>
        <p:sp>
          <p:nvSpPr>
            <p:cNvPr id="8218" name="Google Shape;8218;p61"/>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9" name="Google Shape;8219;p61"/>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61"/>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61"/>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22" name="Google Shape;8222;p61"/>
          <p:cNvSpPr/>
          <p:nvPr/>
        </p:nvSpPr>
        <p:spPr>
          <a:xfrm>
            <a:off x="2924671" y="3556291"/>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3" name="Google Shape;8223;p61"/>
          <p:cNvSpPr/>
          <p:nvPr/>
        </p:nvSpPr>
        <p:spPr>
          <a:xfrm>
            <a:off x="3357674" y="3544543"/>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24" name="Google Shape;8224;p61"/>
          <p:cNvGrpSpPr/>
          <p:nvPr/>
        </p:nvGrpSpPr>
        <p:grpSpPr>
          <a:xfrm>
            <a:off x="3760673" y="3544803"/>
            <a:ext cx="340608" cy="340168"/>
            <a:chOff x="5053900" y="2021500"/>
            <a:chExt cx="483750" cy="483125"/>
          </a:xfrm>
        </p:grpSpPr>
        <p:sp>
          <p:nvSpPr>
            <p:cNvPr id="8225" name="Google Shape;8225;p61"/>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6" name="Google Shape;8226;p61"/>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7" name="Google Shape;8227;p61"/>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61"/>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61"/>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61"/>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61"/>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2" name="Google Shape;8232;p61"/>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33" name="Google Shape;8233;p61"/>
          <p:cNvSpPr/>
          <p:nvPr/>
        </p:nvSpPr>
        <p:spPr>
          <a:xfrm>
            <a:off x="4234012" y="3544640"/>
            <a:ext cx="220489" cy="339992"/>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34" name="Google Shape;8234;p61"/>
          <p:cNvGrpSpPr/>
          <p:nvPr/>
        </p:nvGrpSpPr>
        <p:grpSpPr>
          <a:xfrm>
            <a:off x="4585773" y="3547971"/>
            <a:ext cx="351663" cy="333831"/>
            <a:chOff x="6222125" y="2025975"/>
            <a:chExt cx="499450" cy="474125"/>
          </a:xfrm>
        </p:grpSpPr>
        <p:sp>
          <p:nvSpPr>
            <p:cNvPr id="8235" name="Google Shape;8235;p61"/>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61"/>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7" name="Google Shape;8237;p61"/>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8" name="Google Shape;8238;p61"/>
          <p:cNvGrpSpPr/>
          <p:nvPr/>
        </p:nvGrpSpPr>
        <p:grpSpPr>
          <a:xfrm>
            <a:off x="5043335" y="2364541"/>
            <a:ext cx="335504" cy="185953"/>
            <a:chOff x="896050" y="2725450"/>
            <a:chExt cx="476500" cy="264100"/>
          </a:xfrm>
        </p:grpSpPr>
        <p:sp>
          <p:nvSpPr>
            <p:cNvPr id="8239" name="Google Shape;8239;p61"/>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61"/>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61"/>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2" name="Google Shape;8242;p61"/>
          <p:cNvGrpSpPr/>
          <p:nvPr/>
        </p:nvGrpSpPr>
        <p:grpSpPr>
          <a:xfrm>
            <a:off x="5474075" y="2287425"/>
            <a:ext cx="340168" cy="340186"/>
            <a:chOff x="1487200" y="2615925"/>
            <a:chExt cx="483125" cy="483150"/>
          </a:xfrm>
        </p:grpSpPr>
        <p:sp>
          <p:nvSpPr>
            <p:cNvPr id="8243" name="Google Shape;8243;p61"/>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61"/>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61"/>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6" name="Google Shape;8246;p61"/>
          <p:cNvGrpSpPr/>
          <p:nvPr/>
        </p:nvGrpSpPr>
        <p:grpSpPr>
          <a:xfrm>
            <a:off x="5874024" y="2287425"/>
            <a:ext cx="353564" cy="340186"/>
            <a:chOff x="2077575" y="2615925"/>
            <a:chExt cx="502150" cy="483150"/>
          </a:xfrm>
        </p:grpSpPr>
        <p:sp>
          <p:nvSpPr>
            <p:cNvPr id="8247" name="Google Shape;8247;p61"/>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61"/>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61"/>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61"/>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1" name="Google Shape;8251;p61"/>
          <p:cNvGrpSpPr/>
          <p:nvPr/>
        </p:nvGrpSpPr>
        <p:grpSpPr>
          <a:xfrm>
            <a:off x="6297813" y="2303452"/>
            <a:ext cx="334536" cy="308132"/>
            <a:chOff x="2680100" y="2638725"/>
            <a:chExt cx="475125" cy="437625"/>
          </a:xfrm>
        </p:grpSpPr>
        <p:sp>
          <p:nvSpPr>
            <p:cNvPr id="8252" name="Google Shape;8252;p61"/>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61"/>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61"/>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61"/>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6" name="Google Shape;8256;p61"/>
          <p:cNvGrpSpPr/>
          <p:nvPr/>
        </p:nvGrpSpPr>
        <p:grpSpPr>
          <a:xfrm>
            <a:off x="6763452" y="2287425"/>
            <a:ext cx="239183" cy="340186"/>
            <a:chOff x="3342275" y="2615925"/>
            <a:chExt cx="339700" cy="483150"/>
          </a:xfrm>
        </p:grpSpPr>
        <p:sp>
          <p:nvSpPr>
            <p:cNvPr id="8257" name="Google Shape;8257;p61"/>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61"/>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59" name="Google Shape;8259;p61"/>
          <p:cNvSpPr/>
          <p:nvPr/>
        </p:nvSpPr>
        <p:spPr>
          <a:xfrm>
            <a:off x="7156698" y="2287100"/>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0" name="Google Shape;8260;p61"/>
          <p:cNvSpPr/>
          <p:nvPr/>
        </p:nvSpPr>
        <p:spPr>
          <a:xfrm>
            <a:off x="7549733" y="229773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61"/>
          <p:cNvSpPr/>
          <p:nvPr/>
        </p:nvSpPr>
        <p:spPr>
          <a:xfrm>
            <a:off x="7974588" y="2297730"/>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2" name="Google Shape;8262;p61"/>
          <p:cNvGrpSpPr/>
          <p:nvPr/>
        </p:nvGrpSpPr>
        <p:grpSpPr>
          <a:xfrm>
            <a:off x="5380655" y="3961361"/>
            <a:ext cx="339482" cy="339271"/>
            <a:chOff x="5648900" y="2616600"/>
            <a:chExt cx="482150" cy="481850"/>
          </a:xfrm>
        </p:grpSpPr>
        <p:sp>
          <p:nvSpPr>
            <p:cNvPr id="8263" name="Google Shape;8263;p61"/>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61"/>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5" name="Google Shape;8265;p61"/>
          <p:cNvGrpSpPr/>
          <p:nvPr/>
        </p:nvGrpSpPr>
        <p:grpSpPr>
          <a:xfrm>
            <a:off x="3699939" y="3968149"/>
            <a:ext cx="325626" cy="325694"/>
            <a:chOff x="6242825" y="2615925"/>
            <a:chExt cx="483125" cy="483225"/>
          </a:xfrm>
        </p:grpSpPr>
        <p:sp>
          <p:nvSpPr>
            <p:cNvPr id="8266" name="Google Shape;8266;p61"/>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61"/>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61"/>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9" name="Google Shape;8269;p61"/>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61"/>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71" name="Google Shape;8271;p61"/>
          <p:cNvSpPr/>
          <p:nvPr/>
        </p:nvSpPr>
        <p:spPr>
          <a:xfrm>
            <a:off x="5037996" y="2716141"/>
            <a:ext cx="345977" cy="32117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72" name="Google Shape;8272;p61"/>
          <p:cNvGrpSpPr/>
          <p:nvPr/>
        </p:nvGrpSpPr>
        <p:grpSpPr>
          <a:xfrm>
            <a:off x="5473116" y="2707036"/>
            <a:ext cx="342087" cy="340186"/>
            <a:chOff x="1487200" y="3210375"/>
            <a:chExt cx="485850" cy="483150"/>
          </a:xfrm>
        </p:grpSpPr>
        <p:sp>
          <p:nvSpPr>
            <p:cNvPr id="8273" name="Google Shape;8273;p61"/>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4" name="Google Shape;8274;p61"/>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5" name="Google Shape;8275;p61"/>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76" name="Google Shape;8276;p61"/>
          <p:cNvSpPr/>
          <p:nvPr/>
        </p:nvSpPr>
        <p:spPr>
          <a:xfrm>
            <a:off x="5880480" y="2739750"/>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61"/>
          <p:cNvSpPr/>
          <p:nvPr/>
        </p:nvSpPr>
        <p:spPr>
          <a:xfrm>
            <a:off x="6294661" y="2774289"/>
            <a:ext cx="340221" cy="204858"/>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78" name="Google Shape;8278;p61"/>
          <p:cNvGrpSpPr/>
          <p:nvPr/>
        </p:nvGrpSpPr>
        <p:grpSpPr>
          <a:xfrm>
            <a:off x="6712475" y="2707027"/>
            <a:ext cx="341136" cy="340204"/>
            <a:chOff x="3269875" y="3210400"/>
            <a:chExt cx="484500" cy="483175"/>
          </a:xfrm>
        </p:grpSpPr>
        <p:sp>
          <p:nvSpPr>
            <p:cNvPr id="8279" name="Google Shape;8279;p61"/>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61"/>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1" name="Google Shape;8281;p61"/>
          <p:cNvGrpSpPr/>
          <p:nvPr/>
        </p:nvGrpSpPr>
        <p:grpSpPr>
          <a:xfrm>
            <a:off x="7211568" y="2706666"/>
            <a:ext cx="170216" cy="340925"/>
            <a:chOff x="3985700" y="3210375"/>
            <a:chExt cx="241750" cy="484200"/>
          </a:xfrm>
        </p:grpSpPr>
        <p:sp>
          <p:nvSpPr>
            <p:cNvPr id="8282" name="Google Shape;8282;p61"/>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61"/>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4" name="Google Shape;8284;p61"/>
          <p:cNvGrpSpPr/>
          <p:nvPr/>
        </p:nvGrpSpPr>
        <p:grpSpPr>
          <a:xfrm>
            <a:off x="7550838" y="2707678"/>
            <a:ext cx="339007" cy="338901"/>
            <a:chOff x="4460225" y="3211300"/>
            <a:chExt cx="481475" cy="481325"/>
          </a:xfrm>
        </p:grpSpPr>
        <p:sp>
          <p:nvSpPr>
            <p:cNvPr id="8285" name="Google Shape;8285;p61"/>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61"/>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87" name="Google Shape;8287;p61"/>
          <p:cNvSpPr/>
          <p:nvPr/>
        </p:nvSpPr>
        <p:spPr>
          <a:xfrm>
            <a:off x="7974588" y="2726454"/>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88" name="Google Shape;8288;p61"/>
          <p:cNvGrpSpPr/>
          <p:nvPr/>
        </p:nvGrpSpPr>
        <p:grpSpPr>
          <a:xfrm>
            <a:off x="5824496" y="3990669"/>
            <a:ext cx="342034" cy="280654"/>
            <a:chOff x="5647000" y="3252650"/>
            <a:chExt cx="485775" cy="398600"/>
          </a:xfrm>
        </p:grpSpPr>
        <p:sp>
          <p:nvSpPr>
            <p:cNvPr id="8289" name="Google Shape;8289;p61"/>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61"/>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61"/>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61"/>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61"/>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4" name="Google Shape;8294;p61"/>
          <p:cNvGrpSpPr/>
          <p:nvPr/>
        </p:nvGrpSpPr>
        <p:grpSpPr>
          <a:xfrm>
            <a:off x="4129937" y="3996769"/>
            <a:ext cx="326536" cy="268454"/>
            <a:chOff x="6242450" y="3252800"/>
            <a:chExt cx="484475" cy="398300"/>
          </a:xfrm>
        </p:grpSpPr>
        <p:sp>
          <p:nvSpPr>
            <p:cNvPr id="8295" name="Google Shape;8295;p61"/>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61"/>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61"/>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8" name="Google Shape;8298;p61"/>
          <p:cNvGrpSpPr/>
          <p:nvPr/>
        </p:nvGrpSpPr>
        <p:grpSpPr>
          <a:xfrm>
            <a:off x="5061598" y="3126102"/>
            <a:ext cx="298978" cy="340168"/>
            <a:chOff x="922025" y="3804850"/>
            <a:chExt cx="424625" cy="483125"/>
          </a:xfrm>
        </p:grpSpPr>
        <p:sp>
          <p:nvSpPr>
            <p:cNvPr id="8299" name="Google Shape;8299;p61"/>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61"/>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01" name="Google Shape;8301;p61"/>
          <p:cNvSpPr/>
          <p:nvPr/>
        </p:nvSpPr>
        <p:spPr>
          <a:xfrm>
            <a:off x="5469837" y="3125004"/>
            <a:ext cx="348301" cy="341418"/>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02" name="Google Shape;8302;p61"/>
          <p:cNvGrpSpPr/>
          <p:nvPr/>
        </p:nvGrpSpPr>
        <p:grpSpPr>
          <a:xfrm>
            <a:off x="5894327" y="3126102"/>
            <a:ext cx="312955" cy="340168"/>
            <a:chOff x="2100300" y="3804850"/>
            <a:chExt cx="444475" cy="483125"/>
          </a:xfrm>
        </p:grpSpPr>
        <p:sp>
          <p:nvSpPr>
            <p:cNvPr id="8303" name="Google Shape;8303;p61"/>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61"/>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5" name="Google Shape;8305;p61"/>
          <p:cNvGrpSpPr/>
          <p:nvPr/>
        </p:nvGrpSpPr>
        <p:grpSpPr>
          <a:xfrm>
            <a:off x="6317950" y="3126102"/>
            <a:ext cx="294261" cy="340168"/>
            <a:chOff x="2708700" y="3804850"/>
            <a:chExt cx="417925" cy="483125"/>
          </a:xfrm>
        </p:grpSpPr>
        <p:sp>
          <p:nvSpPr>
            <p:cNvPr id="8306" name="Google Shape;8306;p61"/>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7" name="Google Shape;8307;p61"/>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61"/>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61"/>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10" name="Google Shape;8310;p61"/>
          <p:cNvSpPr/>
          <p:nvPr/>
        </p:nvSpPr>
        <p:spPr>
          <a:xfrm>
            <a:off x="6712581" y="3166169"/>
            <a:ext cx="340168" cy="2590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61"/>
          <p:cNvSpPr/>
          <p:nvPr/>
        </p:nvSpPr>
        <p:spPr>
          <a:xfrm>
            <a:off x="7139292" y="3125620"/>
            <a:ext cx="313870" cy="340186"/>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12" name="Google Shape;8312;p61"/>
          <p:cNvGrpSpPr/>
          <p:nvPr/>
        </p:nvGrpSpPr>
        <p:grpSpPr>
          <a:xfrm>
            <a:off x="7554825" y="3127378"/>
            <a:ext cx="331033" cy="337616"/>
            <a:chOff x="4467450" y="3808475"/>
            <a:chExt cx="470150" cy="479500"/>
          </a:xfrm>
        </p:grpSpPr>
        <p:sp>
          <p:nvSpPr>
            <p:cNvPr id="8313" name="Google Shape;8313;p61"/>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61"/>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5" name="Google Shape;8315;p61"/>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6" name="Google Shape;8316;p61"/>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7" name="Google Shape;8317;p61"/>
          <p:cNvGrpSpPr/>
          <p:nvPr/>
        </p:nvGrpSpPr>
        <p:grpSpPr>
          <a:xfrm>
            <a:off x="7975172" y="3126102"/>
            <a:ext cx="340186" cy="340168"/>
            <a:chOff x="5053900" y="3804850"/>
            <a:chExt cx="483150" cy="483125"/>
          </a:xfrm>
        </p:grpSpPr>
        <p:sp>
          <p:nvSpPr>
            <p:cNvPr id="8318" name="Google Shape;8318;p61"/>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61"/>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0" name="Google Shape;8320;p61"/>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1" name="Google Shape;8321;p61"/>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2" name="Google Shape;8322;p61"/>
          <p:cNvGrpSpPr/>
          <p:nvPr/>
        </p:nvGrpSpPr>
        <p:grpSpPr>
          <a:xfrm>
            <a:off x="6270890" y="3960912"/>
            <a:ext cx="340168" cy="340168"/>
            <a:chOff x="5648375" y="3804850"/>
            <a:chExt cx="483125" cy="483125"/>
          </a:xfrm>
        </p:grpSpPr>
        <p:sp>
          <p:nvSpPr>
            <p:cNvPr id="8323" name="Google Shape;8323;p61"/>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4" name="Google Shape;8324;p61"/>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5" name="Google Shape;8325;p61"/>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61"/>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7" name="Google Shape;8327;p61"/>
          <p:cNvGrpSpPr/>
          <p:nvPr/>
        </p:nvGrpSpPr>
        <p:grpSpPr>
          <a:xfrm>
            <a:off x="4560845" y="3973272"/>
            <a:ext cx="280923" cy="315449"/>
            <a:chOff x="6276025" y="3812400"/>
            <a:chExt cx="416800" cy="468025"/>
          </a:xfrm>
        </p:grpSpPr>
        <p:sp>
          <p:nvSpPr>
            <p:cNvPr id="8328" name="Google Shape;8328;p6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6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6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6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2" name="Google Shape;8332;p61"/>
          <p:cNvGrpSpPr/>
          <p:nvPr/>
        </p:nvGrpSpPr>
        <p:grpSpPr>
          <a:xfrm>
            <a:off x="5039779" y="3545089"/>
            <a:ext cx="342615" cy="340186"/>
            <a:chOff x="890400" y="4399350"/>
            <a:chExt cx="486600" cy="483150"/>
          </a:xfrm>
        </p:grpSpPr>
        <p:sp>
          <p:nvSpPr>
            <p:cNvPr id="8333" name="Google Shape;8333;p61"/>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61"/>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61"/>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6" name="Google Shape;8336;p61"/>
          <p:cNvGrpSpPr/>
          <p:nvPr/>
        </p:nvGrpSpPr>
        <p:grpSpPr>
          <a:xfrm>
            <a:off x="5474075" y="3560368"/>
            <a:ext cx="340168" cy="309628"/>
            <a:chOff x="1487200" y="4421025"/>
            <a:chExt cx="483125" cy="439750"/>
          </a:xfrm>
        </p:grpSpPr>
        <p:sp>
          <p:nvSpPr>
            <p:cNvPr id="8337" name="Google Shape;8337;p61"/>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61"/>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61"/>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61"/>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1" name="Google Shape;8341;p61"/>
          <p:cNvGrpSpPr/>
          <p:nvPr/>
        </p:nvGrpSpPr>
        <p:grpSpPr>
          <a:xfrm>
            <a:off x="5878353" y="3545107"/>
            <a:ext cx="344903" cy="340151"/>
            <a:chOff x="2079300" y="4399325"/>
            <a:chExt cx="489850" cy="483100"/>
          </a:xfrm>
        </p:grpSpPr>
        <p:sp>
          <p:nvSpPr>
            <p:cNvPr id="8342" name="Google Shape;8342;p61"/>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61"/>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44" name="Google Shape;8344;p61"/>
          <p:cNvSpPr/>
          <p:nvPr/>
        </p:nvSpPr>
        <p:spPr>
          <a:xfrm>
            <a:off x="6315243" y="3544569"/>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45" name="Google Shape;8345;p61"/>
          <p:cNvGrpSpPr/>
          <p:nvPr/>
        </p:nvGrpSpPr>
        <p:grpSpPr>
          <a:xfrm>
            <a:off x="6744925" y="3545107"/>
            <a:ext cx="276236" cy="340151"/>
            <a:chOff x="3316000" y="4399325"/>
            <a:chExt cx="392325" cy="483100"/>
          </a:xfrm>
        </p:grpSpPr>
        <p:sp>
          <p:nvSpPr>
            <p:cNvPr id="8346" name="Google Shape;8346;p6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6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8" name="Google Shape;8348;p61"/>
          <p:cNvGrpSpPr/>
          <p:nvPr/>
        </p:nvGrpSpPr>
        <p:grpSpPr>
          <a:xfrm>
            <a:off x="7169665" y="3545089"/>
            <a:ext cx="254022" cy="340186"/>
            <a:chOff x="3926225" y="4399275"/>
            <a:chExt cx="360775" cy="483150"/>
          </a:xfrm>
        </p:grpSpPr>
        <p:sp>
          <p:nvSpPr>
            <p:cNvPr id="8349" name="Google Shape;8349;p61"/>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61"/>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51" name="Google Shape;8351;p61"/>
          <p:cNvSpPr/>
          <p:nvPr/>
        </p:nvSpPr>
        <p:spPr>
          <a:xfrm>
            <a:off x="7630119" y="3544578"/>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52" name="Google Shape;8352;p61"/>
          <p:cNvGrpSpPr/>
          <p:nvPr/>
        </p:nvGrpSpPr>
        <p:grpSpPr>
          <a:xfrm>
            <a:off x="7975224" y="3545151"/>
            <a:ext cx="340080" cy="340063"/>
            <a:chOff x="5053975" y="4399375"/>
            <a:chExt cx="483000" cy="482975"/>
          </a:xfrm>
        </p:grpSpPr>
        <p:sp>
          <p:nvSpPr>
            <p:cNvPr id="8353" name="Google Shape;8353;p61"/>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61"/>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61"/>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6" name="Google Shape;8356;p61"/>
          <p:cNvGrpSpPr/>
          <p:nvPr/>
        </p:nvGrpSpPr>
        <p:grpSpPr>
          <a:xfrm>
            <a:off x="6715417" y="3960912"/>
            <a:ext cx="340168" cy="340168"/>
            <a:chOff x="5648375" y="4399300"/>
            <a:chExt cx="483125" cy="483125"/>
          </a:xfrm>
        </p:grpSpPr>
        <p:sp>
          <p:nvSpPr>
            <p:cNvPr id="8357" name="Google Shape;8357;p61"/>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61"/>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9" name="Google Shape;8359;p61"/>
          <p:cNvGrpSpPr/>
          <p:nvPr/>
        </p:nvGrpSpPr>
        <p:grpSpPr>
          <a:xfrm>
            <a:off x="4946140" y="3979624"/>
            <a:ext cx="330007" cy="302744"/>
            <a:chOff x="6239575" y="4416275"/>
            <a:chExt cx="489625" cy="449175"/>
          </a:xfrm>
        </p:grpSpPr>
        <p:sp>
          <p:nvSpPr>
            <p:cNvPr id="8360" name="Google Shape;8360;p61"/>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1" name="Google Shape;8361;p61"/>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61"/>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3" name="Google Shape;8363;p61"/>
          <p:cNvGrpSpPr/>
          <p:nvPr/>
        </p:nvGrpSpPr>
        <p:grpSpPr>
          <a:xfrm>
            <a:off x="2049419" y="3976879"/>
            <a:ext cx="308234" cy="308234"/>
            <a:chOff x="892750" y="4993750"/>
            <a:chExt cx="483125" cy="483125"/>
          </a:xfrm>
        </p:grpSpPr>
        <p:sp>
          <p:nvSpPr>
            <p:cNvPr id="8364" name="Google Shape;8364;p61"/>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61"/>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61"/>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7" name="Google Shape;8367;p61"/>
          <p:cNvGrpSpPr/>
          <p:nvPr/>
        </p:nvGrpSpPr>
        <p:grpSpPr>
          <a:xfrm>
            <a:off x="853427" y="3984006"/>
            <a:ext cx="293982" cy="293982"/>
            <a:chOff x="2676100" y="4993750"/>
            <a:chExt cx="483125" cy="483125"/>
          </a:xfrm>
        </p:grpSpPr>
        <p:sp>
          <p:nvSpPr>
            <p:cNvPr id="8368" name="Google Shape;8368;p61"/>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61"/>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61"/>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1" name="Google Shape;8371;p61"/>
          <p:cNvGrpSpPr/>
          <p:nvPr/>
        </p:nvGrpSpPr>
        <p:grpSpPr>
          <a:xfrm>
            <a:off x="3287244" y="3976879"/>
            <a:ext cx="308234" cy="308234"/>
            <a:chOff x="3270550" y="4993750"/>
            <a:chExt cx="483125" cy="483125"/>
          </a:xfrm>
        </p:grpSpPr>
        <p:sp>
          <p:nvSpPr>
            <p:cNvPr id="8372" name="Google Shape;8372;p61"/>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3" name="Google Shape;8373;p61"/>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61"/>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5" name="Google Shape;8375;p61"/>
          <p:cNvGrpSpPr/>
          <p:nvPr/>
        </p:nvGrpSpPr>
        <p:grpSpPr>
          <a:xfrm>
            <a:off x="1271279" y="3983960"/>
            <a:ext cx="293997" cy="294073"/>
            <a:chOff x="4459450" y="4993700"/>
            <a:chExt cx="483150" cy="483275"/>
          </a:xfrm>
        </p:grpSpPr>
        <p:sp>
          <p:nvSpPr>
            <p:cNvPr id="8376" name="Google Shape;8376;p61"/>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7" name="Google Shape;8377;p61"/>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8" name="Google Shape;8378;p61"/>
          <p:cNvGrpSpPr/>
          <p:nvPr/>
        </p:nvGrpSpPr>
        <p:grpSpPr>
          <a:xfrm>
            <a:off x="2462028" y="3976879"/>
            <a:ext cx="308234" cy="308234"/>
            <a:chOff x="1487200" y="4993750"/>
            <a:chExt cx="483125" cy="483125"/>
          </a:xfrm>
        </p:grpSpPr>
        <p:sp>
          <p:nvSpPr>
            <p:cNvPr id="8379" name="Google Shape;8379;p61"/>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61"/>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1" name="Google Shape;8381;p61"/>
          <p:cNvGrpSpPr/>
          <p:nvPr/>
        </p:nvGrpSpPr>
        <p:grpSpPr>
          <a:xfrm>
            <a:off x="2874638" y="3976879"/>
            <a:ext cx="308234" cy="308234"/>
            <a:chOff x="2081650" y="4993750"/>
            <a:chExt cx="483125" cy="483125"/>
          </a:xfrm>
        </p:grpSpPr>
        <p:sp>
          <p:nvSpPr>
            <p:cNvPr id="8382" name="Google Shape;8382;p61"/>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61"/>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4" name="Google Shape;8384;p61"/>
          <p:cNvGrpSpPr/>
          <p:nvPr/>
        </p:nvGrpSpPr>
        <p:grpSpPr>
          <a:xfrm>
            <a:off x="1651280" y="3983960"/>
            <a:ext cx="293997" cy="294073"/>
            <a:chOff x="5053900" y="4993700"/>
            <a:chExt cx="483150" cy="483275"/>
          </a:xfrm>
        </p:grpSpPr>
        <p:sp>
          <p:nvSpPr>
            <p:cNvPr id="8385" name="Google Shape;8385;p61"/>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61"/>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87" name="Google Shape;8387;p61"/>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solidFill>
                <a:schemeClr val="lt1"/>
              </a:solidFill>
            </a:endParaRPr>
          </a:p>
        </p:txBody>
      </p:sp>
      <p:grpSp>
        <p:nvGrpSpPr>
          <p:cNvPr id="8388" name="Google Shape;8388;p61"/>
          <p:cNvGrpSpPr/>
          <p:nvPr/>
        </p:nvGrpSpPr>
        <p:grpSpPr>
          <a:xfrm>
            <a:off x="7159962" y="3960299"/>
            <a:ext cx="195401" cy="341395"/>
            <a:chOff x="1426400" y="1814750"/>
            <a:chExt cx="407850" cy="712575"/>
          </a:xfrm>
        </p:grpSpPr>
        <p:sp>
          <p:nvSpPr>
            <p:cNvPr id="8389" name="Google Shape;8389;p61"/>
            <p:cNvSpPr/>
            <p:nvPr/>
          </p:nvSpPr>
          <p:spPr>
            <a:xfrm>
              <a:off x="1426400" y="1814750"/>
              <a:ext cx="407850" cy="407925"/>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1"/>
            <p:cNvSpPr/>
            <p:nvPr/>
          </p:nvSpPr>
          <p:spPr>
            <a:xfrm>
              <a:off x="1631125" y="2222650"/>
              <a:ext cx="25" cy="304675"/>
            </a:xfrm>
            <a:custGeom>
              <a:rect b="b" l="l" r="r" t="t"/>
              <a:pathLst>
                <a:path extrusionOk="0" fill="none" h="12187" w="1">
                  <a:moveTo>
                    <a:pt x="1" y="1"/>
                  </a:moveTo>
                  <a:lnTo>
                    <a:pt x="1" y="12187"/>
                  </a:lnTo>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1"/>
            <p:cNvSpPr/>
            <p:nvPr/>
          </p:nvSpPr>
          <p:spPr>
            <a:xfrm>
              <a:off x="1529575" y="2425750"/>
              <a:ext cx="203125" cy="25"/>
            </a:xfrm>
            <a:custGeom>
              <a:rect b="b" l="l" r="r" t="t"/>
              <a:pathLst>
                <a:path extrusionOk="0" fill="none" h="1" w="8125">
                  <a:moveTo>
                    <a:pt x="1" y="1"/>
                  </a:moveTo>
                  <a:lnTo>
                    <a:pt x="8125" y="1"/>
                  </a:lnTo>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61"/>
          <p:cNvGrpSpPr/>
          <p:nvPr/>
        </p:nvGrpSpPr>
        <p:grpSpPr>
          <a:xfrm>
            <a:off x="7494377" y="3991261"/>
            <a:ext cx="279423" cy="279471"/>
            <a:chOff x="1910075" y="2021700"/>
            <a:chExt cx="583225" cy="583325"/>
          </a:xfrm>
        </p:grpSpPr>
        <p:sp>
          <p:nvSpPr>
            <p:cNvPr id="8393" name="Google Shape;8393;p61"/>
            <p:cNvSpPr/>
            <p:nvPr/>
          </p:nvSpPr>
          <p:spPr>
            <a:xfrm>
              <a:off x="1910075" y="2157875"/>
              <a:ext cx="448375" cy="447150"/>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1"/>
            <p:cNvSpPr/>
            <p:nvPr/>
          </p:nvSpPr>
          <p:spPr>
            <a:xfrm>
              <a:off x="2277975" y="2026475"/>
              <a:ext cx="210650" cy="210625"/>
            </a:xfrm>
            <a:custGeom>
              <a:rect b="b" l="l" r="r" t="t"/>
              <a:pathLst>
                <a:path extrusionOk="0" fill="none" h="8425" w="8426">
                  <a:moveTo>
                    <a:pt x="8425" y="0"/>
                  </a:moveTo>
                  <a:lnTo>
                    <a:pt x="1" y="8425"/>
                  </a:lnTo>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1"/>
          <p:cNvGrpSpPr/>
          <p:nvPr/>
        </p:nvGrpSpPr>
        <p:grpSpPr>
          <a:xfrm>
            <a:off x="7912814" y="4026678"/>
            <a:ext cx="392874" cy="208636"/>
            <a:chOff x="2749275" y="2099575"/>
            <a:chExt cx="820025" cy="435475"/>
          </a:xfrm>
        </p:grpSpPr>
        <p:sp>
          <p:nvSpPr>
            <p:cNvPr id="8397" name="Google Shape;8397;p61"/>
            <p:cNvSpPr/>
            <p:nvPr/>
          </p:nvSpPr>
          <p:spPr>
            <a:xfrm>
              <a:off x="3163375" y="2317300"/>
              <a:ext cx="389050" cy="25"/>
            </a:xfrm>
            <a:custGeom>
              <a:rect b="b" l="l" r="r" t="t"/>
              <a:pathLst>
                <a:path extrusionOk="0" fill="none" h="1" w="15562">
                  <a:moveTo>
                    <a:pt x="15562" y="1"/>
                  </a:moveTo>
                  <a:lnTo>
                    <a:pt x="1" y="1"/>
                  </a:lnTo>
                </a:path>
              </a:pathLst>
            </a:custGeom>
            <a:solidFill>
              <a:schemeClr val="dk2"/>
            </a:solidFill>
            <a:ln cap="sq" cmpd="sng" w="19050">
              <a:solidFill>
                <a:schemeClr val="dk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1"/>
            <p:cNvSpPr/>
            <p:nvPr/>
          </p:nvSpPr>
          <p:spPr>
            <a:xfrm>
              <a:off x="3299975" y="2175125"/>
              <a:ext cx="25" cy="284375"/>
            </a:xfrm>
            <a:custGeom>
              <a:rect b="b" l="l" r="r" t="t"/>
              <a:pathLst>
                <a:path extrusionOk="0" fill="none" h="11375" w="1">
                  <a:moveTo>
                    <a:pt x="0" y="1"/>
                  </a:moveTo>
                  <a:lnTo>
                    <a:pt x="0" y="11374"/>
                  </a:lnTo>
                </a:path>
              </a:pathLst>
            </a:custGeom>
            <a:solidFill>
              <a:schemeClr val="dk2"/>
            </a:solidFill>
            <a:ln cap="rnd" cmpd="sng" w="19050">
              <a:solidFill>
                <a:schemeClr val="dk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dk2"/>
            </a:solid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1"/>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dk2"/>
            </a:solidFill>
            <a:ln cap="sq" cmpd="sng" w="19050">
              <a:solidFill>
                <a:schemeClr val="dk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04" name="Shape 8404"/>
        <p:cNvGrpSpPr/>
        <p:nvPr/>
      </p:nvGrpSpPr>
      <p:grpSpPr>
        <a:xfrm>
          <a:off x="0" y="0"/>
          <a:ext cx="0" cy="0"/>
          <a:chOff x="0" y="0"/>
          <a:chExt cx="0" cy="0"/>
        </a:xfrm>
      </p:grpSpPr>
      <p:sp>
        <p:nvSpPr>
          <p:cNvPr id="8405" name="Google Shape;8405;p62"/>
          <p:cNvSpPr/>
          <p:nvPr/>
        </p:nvSpPr>
        <p:spPr>
          <a:xfrm>
            <a:off x="844100" y="1313085"/>
            <a:ext cx="323667" cy="373560"/>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2"/>
          <p:cNvSpPr/>
          <p:nvPr/>
        </p:nvSpPr>
        <p:spPr>
          <a:xfrm>
            <a:off x="844104" y="1777691"/>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2"/>
          <p:cNvSpPr/>
          <p:nvPr/>
        </p:nvSpPr>
        <p:spPr>
          <a:xfrm>
            <a:off x="852434" y="2207474"/>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8" name="Google Shape;8408;p62"/>
          <p:cNvGrpSpPr/>
          <p:nvPr/>
        </p:nvGrpSpPr>
        <p:grpSpPr>
          <a:xfrm>
            <a:off x="2987728" y="1340982"/>
            <a:ext cx="371882" cy="373766"/>
            <a:chOff x="-41270450" y="1973375"/>
            <a:chExt cx="315850" cy="317450"/>
          </a:xfrm>
        </p:grpSpPr>
        <p:sp>
          <p:nvSpPr>
            <p:cNvPr id="8409" name="Google Shape;8409;p62"/>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2"/>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2"/>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2"/>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2"/>
          <p:cNvGrpSpPr/>
          <p:nvPr/>
        </p:nvGrpSpPr>
        <p:grpSpPr>
          <a:xfrm>
            <a:off x="3005407" y="1787939"/>
            <a:ext cx="395871" cy="372088"/>
            <a:chOff x="-41291625" y="2339025"/>
            <a:chExt cx="336225" cy="316025"/>
          </a:xfrm>
        </p:grpSpPr>
        <p:sp>
          <p:nvSpPr>
            <p:cNvPr id="8414" name="Google Shape;8414;p62"/>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2"/>
            <p:cNvSpPr/>
            <p:nvPr/>
          </p:nvSpPr>
          <p:spPr>
            <a:xfrm>
              <a:off x="-41234225" y="2620800"/>
              <a:ext cx="25" cy="25"/>
            </a:xfrm>
            <a:custGeom>
              <a:rect b="b" l="l" r="r" t="t"/>
              <a:pathLst>
                <a:path extrusionOk="0" h="1" w="1">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6" name="Google Shape;8416;p62"/>
          <p:cNvSpPr/>
          <p:nvPr/>
        </p:nvSpPr>
        <p:spPr>
          <a:xfrm>
            <a:off x="2982027" y="1974953"/>
            <a:ext cx="0" cy="29"/>
          </a:xfrm>
          <a:custGeom>
            <a:rect b="b" l="l" r="r" t="t"/>
            <a:pathLst>
              <a:path extrusionOk="0" h="1" w="0">
                <a:moveTo>
                  <a:pt x="0"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2"/>
          <p:cNvSpPr/>
          <p:nvPr/>
        </p:nvSpPr>
        <p:spPr>
          <a:xfrm>
            <a:off x="3016426" y="2220227"/>
            <a:ext cx="376503" cy="373442"/>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2"/>
          <p:cNvSpPr/>
          <p:nvPr/>
        </p:nvSpPr>
        <p:spPr>
          <a:xfrm>
            <a:off x="1807487" y="2656925"/>
            <a:ext cx="231859" cy="372824"/>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2"/>
          <p:cNvSpPr/>
          <p:nvPr/>
        </p:nvSpPr>
        <p:spPr>
          <a:xfrm>
            <a:off x="1759274" y="3086955"/>
            <a:ext cx="328289" cy="374914"/>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2"/>
          <p:cNvSpPr/>
          <p:nvPr/>
        </p:nvSpPr>
        <p:spPr>
          <a:xfrm>
            <a:off x="1735189" y="3580990"/>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2"/>
          <p:cNvSpPr/>
          <p:nvPr/>
        </p:nvSpPr>
        <p:spPr>
          <a:xfrm>
            <a:off x="3953247" y="2657160"/>
            <a:ext cx="374678" cy="372353"/>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2" name="Google Shape;8422;p62"/>
          <p:cNvGrpSpPr/>
          <p:nvPr/>
        </p:nvGrpSpPr>
        <p:grpSpPr>
          <a:xfrm>
            <a:off x="1229534" y="1312990"/>
            <a:ext cx="396931" cy="373147"/>
            <a:chOff x="-42804750" y="1949600"/>
            <a:chExt cx="337125" cy="316925"/>
          </a:xfrm>
        </p:grpSpPr>
        <p:sp>
          <p:nvSpPr>
            <p:cNvPr id="8423" name="Google Shape;8423;p6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62"/>
          <p:cNvGrpSpPr/>
          <p:nvPr/>
        </p:nvGrpSpPr>
        <p:grpSpPr>
          <a:xfrm>
            <a:off x="1292211" y="1765686"/>
            <a:ext cx="335706" cy="364258"/>
            <a:chOff x="-42778750" y="2320125"/>
            <a:chExt cx="285125" cy="309375"/>
          </a:xfrm>
        </p:grpSpPr>
        <p:sp>
          <p:nvSpPr>
            <p:cNvPr id="8427" name="Google Shape;8427;p62"/>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2"/>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62"/>
          <p:cNvGrpSpPr/>
          <p:nvPr/>
        </p:nvGrpSpPr>
        <p:grpSpPr>
          <a:xfrm>
            <a:off x="1269879" y="2212691"/>
            <a:ext cx="375591" cy="374678"/>
            <a:chOff x="-42796875" y="2680675"/>
            <a:chExt cx="319000" cy="318225"/>
          </a:xfrm>
        </p:grpSpPr>
        <p:sp>
          <p:nvSpPr>
            <p:cNvPr id="8430" name="Google Shape;8430;p62"/>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2"/>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2"/>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2"/>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2"/>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5" name="Google Shape;8435;p62"/>
          <p:cNvSpPr/>
          <p:nvPr/>
        </p:nvSpPr>
        <p:spPr>
          <a:xfrm>
            <a:off x="3439644" y="1338604"/>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2"/>
          <p:cNvSpPr/>
          <p:nvPr/>
        </p:nvSpPr>
        <p:spPr>
          <a:xfrm>
            <a:off x="3459773" y="1820072"/>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2"/>
          <p:cNvSpPr/>
          <p:nvPr/>
        </p:nvSpPr>
        <p:spPr>
          <a:xfrm>
            <a:off x="3469303" y="2220227"/>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2"/>
          <p:cNvSpPr/>
          <p:nvPr/>
        </p:nvSpPr>
        <p:spPr>
          <a:xfrm>
            <a:off x="2230466" y="2656925"/>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9" name="Google Shape;8439;p62"/>
          <p:cNvGrpSpPr/>
          <p:nvPr/>
        </p:nvGrpSpPr>
        <p:grpSpPr>
          <a:xfrm>
            <a:off x="2168150" y="3090966"/>
            <a:ext cx="390426" cy="369586"/>
            <a:chOff x="-39055650" y="2315975"/>
            <a:chExt cx="331600" cy="313900"/>
          </a:xfrm>
        </p:grpSpPr>
        <p:sp>
          <p:nvSpPr>
            <p:cNvPr id="8440" name="Google Shape;8440;p62"/>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2"/>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2" name="Google Shape;8442;p62"/>
          <p:cNvSpPr/>
          <p:nvPr/>
        </p:nvSpPr>
        <p:spPr>
          <a:xfrm>
            <a:off x="2174857" y="3608968"/>
            <a:ext cx="374649" cy="31810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2"/>
          <p:cNvSpPr/>
          <p:nvPr/>
        </p:nvSpPr>
        <p:spPr>
          <a:xfrm>
            <a:off x="3995440" y="3076300"/>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4" name="Google Shape;8444;p62"/>
          <p:cNvGrpSpPr/>
          <p:nvPr/>
        </p:nvGrpSpPr>
        <p:grpSpPr>
          <a:xfrm>
            <a:off x="1659816" y="1313166"/>
            <a:ext cx="380241" cy="371793"/>
            <a:chOff x="-42430625" y="1949750"/>
            <a:chExt cx="322950" cy="315775"/>
          </a:xfrm>
        </p:grpSpPr>
        <p:sp>
          <p:nvSpPr>
            <p:cNvPr id="8445" name="Google Shape;8445;p6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9" name="Google Shape;8449;p62"/>
          <p:cNvSpPr/>
          <p:nvPr/>
        </p:nvSpPr>
        <p:spPr>
          <a:xfrm>
            <a:off x="1719036" y="1760733"/>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2"/>
          <p:cNvSpPr/>
          <p:nvPr/>
        </p:nvSpPr>
        <p:spPr>
          <a:xfrm>
            <a:off x="1696509" y="219317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2"/>
          <p:cNvSpPr/>
          <p:nvPr/>
        </p:nvSpPr>
        <p:spPr>
          <a:xfrm>
            <a:off x="3917021" y="1347405"/>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2"/>
          <p:cNvSpPr/>
          <p:nvPr/>
        </p:nvSpPr>
        <p:spPr>
          <a:xfrm>
            <a:off x="3936416" y="1786694"/>
            <a:ext cx="379329" cy="373766"/>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2"/>
          <p:cNvSpPr/>
          <p:nvPr/>
        </p:nvSpPr>
        <p:spPr>
          <a:xfrm>
            <a:off x="3906859" y="2219020"/>
            <a:ext cx="373766" cy="373736"/>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2"/>
          <p:cNvSpPr/>
          <p:nvPr/>
        </p:nvSpPr>
        <p:spPr>
          <a:xfrm>
            <a:off x="2616350" y="2653893"/>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5" name="Google Shape;8455;p62"/>
          <p:cNvGrpSpPr/>
          <p:nvPr/>
        </p:nvGrpSpPr>
        <p:grpSpPr>
          <a:xfrm>
            <a:off x="2623344" y="3089112"/>
            <a:ext cx="372824" cy="372058"/>
            <a:chOff x="-38686275" y="2314400"/>
            <a:chExt cx="316650" cy="316000"/>
          </a:xfrm>
        </p:grpSpPr>
        <p:sp>
          <p:nvSpPr>
            <p:cNvPr id="8456" name="Google Shape;8456;p62"/>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2"/>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62"/>
          <p:cNvGrpSpPr/>
          <p:nvPr/>
        </p:nvGrpSpPr>
        <p:grpSpPr>
          <a:xfrm>
            <a:off x="2621946" y="3581152"/>
            <a:ext cx="375620" cy="373736"/>
            <a:chOff x="-38686275" y="2682250"/>
            <a:chExt cx="319025" cy="317425"/>
          </a:xfrm>
        </p:grpSpPr>
        <p:sp>
          <p:nvSpPr>
            <p:cNvPr id="8459" name="Google Shape;8459;p62"/>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2"/>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62"/>
          <p:cNvGrpSpPr/>
          <p:nvPr/>
        </p:nvGrpSpPr>
        <p:grpSpPr>
          <a:xfrm>
            <a:off x="3940328" y="3579695"/>
            <a:ext cx="391368" cy="376650"/>
            <a:chOff x="-37534750" y="2668075"/>
            <a:chExt cx="332400" cy="319900"/>
          </a:xfrm>
        </p:grpSpPr>
        <p:sp>
          <p:nvSpPr>
            <p:cNvPr id="8462" name="Google Shape;8462;p62"/>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2"/>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4" name="Google Shape;8464;p62"/>
          <p:cNvSpPr/>
          <p:nvPr/>
        </p:nvSpPr>
        <p:spPr>
          <a:xfrm>
            <a:off x="2106751" y="1312408"/>
            <a:ext cx="375591" cy="372588"/>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62"/>
          <p:cNvGrpSpPr/>
          <p:nvPr/>
        </p:nvGrpSpPr>
        <p:grpSpPr>
          <a:xfrm>
            <a:off x="2131694" y="1760829"/>
            <a:ext cx="375591" cy="374060"/>
            <a:chOff x="-42062025" y="2316000"/>
            <a:chExt cx="319000" cy="317700"/>
          </a:xfrm>
        </p:grpSpPr>
        <p:sp>
          <p:nvSpPr>
            <p:cNvPr id="8466" name="Google Shape;8466;p62"/>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2"/>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8" name="Google Shape;8468;p62"/>
          <p:cNvSpPr/>
          <p:nvPr/>
        </p:nvSpPr>
        <p:spPr>
          <a:xfrm>
            <a:off x="2135027" y="2192264"/>
            <a:ext cx="378387" cy="375296"/>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9" name="Google Shape;8469;p62"/>
          <p:cNvGrpSpPr/>
          <p:nvPr/>
        </p:nvGrpSpPr>
        <p:grpSpPr>
          <a:xfrm>
            <a:off x="876569" y="2671933"/>
            <a:ext cx="330143" cy="368173"/>
            <a:chOff x="-40150450" y="1977325"/>
            <a:chExt cx="280400" cy="312700"/>
          </a:xfrm>
        </p:grpSpPr>
        <p:sp>
          <p:nvSpPr>
            <p:cNvPr id="8470" name="Google Shape;8470;p62"/>
            <p:cNvSpPr/>
            <p:nvPr/>
          </p:nvSpPr>
          <p:spPr>
            <a:xfrm>
              <a:off x="-40052800" y="2041125"/>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2"/>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2"/>
            <p:cNvSpPr/>
            <p:nvPr/>
          </p:nvSpPr>
          <p:spPr>
            <a:xfrm>
              <a:off x="-39925200" y="2108075"/>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2"/>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62"/>
          <p:cNvGrpSpPr/>
          <p:nvPr/>
        </p:nvGrpSpPr>
        <p:grpSpPr>
          <a:xfrm>
            <a:off x="870534" y="3131151"/>
            <a:ext cx="342211" cy="372824"/>
            <a:chOff x="-40160700" y="2339625"/>
            <a:chExt cx="290650" cy="316650"/>
          </a:xfrm>
        </p:grpSpPr>
        <p:sp>
          <p:nvSpPr>
            <p:cNvPr id="8475" name="Google Shape;8475;p62"/>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2"/>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2"/>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2"/>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62"/>
          <p:cNvGrpSpPr/>
          <p:nvPr/>
        </p:nvGrpSpPr>
        <p:grpSpPr>
          <a:xfrm>
            <a:off x="852359" y="3581608"/>
            <a:ext cx="375591" cy="372824"/>
            <a:chOff x="-40171725" y="2705875"/>
            <a:chExt cx="319000" cy="316650"/>
          </a:xfrm>
        </p:grpSpPr>
        <p:sp>
          <p:nvSpPr>
            <p:cNvPr id="8480" name="Google Shape;8480;p62"/>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2"/>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62"/>
          <p:cNvGrpSpPr/>
          <p:nvPr/>
        </p:nvGrpSpPr>
        <p:grpSpPr>
          <a:xfrm>
            <a:off x="3109957" y="2656064"/>
            <a:ext cx="272686" cy="373766"/>
            <a:chOff x="-38275925" y="1946600"/>
            <a:chExt cx="231600" cy="317450"/>
          </a:xfrm>
        </p:grpSpPr>
        <p:sp>
          <p:nvSpPr>
            <p:cNvPr id="8483" name="Google Shape;8483;p62"/>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2"/>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5" name="Google Shape;8485;p62"/>
          <p:cNvSpPr/>
          <p:nvPr/>
        </p:nvSpPr>
        <p:spPr>
          <a:xfrm>
            <a:off x="3057873" y="3087779"/>
            <a:ext cx="374678" cy="374089"/>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2"/>
          <p:cNvSpPr/>
          <p:nvPr/>
        </p:nvSpPr>
        <p:spPr>
          <a:xfrm>
            <a:off x="3137950" y="3580681"/>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7" name="Google Shape;8487;p62"/>
          <p:cNvGrpSpPr/>
          <p:nvPr/>
        </p:nvGrpSpPr>
        <p:grpSpPr>
          <a:xfrm>
            <a:off x="2173841" y="4053505"/>
            <a:ext cx="382096" cy="371911"/>
            <a:chOff x="-37190575" y="1951325"/>
            <a:chExt cx="324525" cy="315875"/>
          </a:xfrm>
        </p:grpSpPr>
        <p:sp>
          <p:nvSpPr>
            <p:cNvPr id="8488" name="Google Shape;8488;p62"/>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2"/>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2"/>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2"/>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2"/>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3" name="Google Shape;8493;p62"/>
          <p:cNvSpPr/>
          <p:nvPr/>
        </p:nvSpPr>
        <p:spPr>
          <a:xfrm>
            <a:off x="2541596" y="1310554"/>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4" name="Google Shape;8494;p62"/>
          <p:cNvGrpSpPr/>
          <p:nvPr/>
        </p:nvGrpSpPr>
        <p:grpSpPr>
          <a:xfrm>
            <a:off x="1299144" y="3174844"/>
            <a:ext cx="373736" cy="293055"/>
            <a:chOff x="-41694200" y="2382950"/>
            <a:chExt cx="317425" cy="248900"/>
          </a:xfrm>
        </p:grpSpPr>
        <p:sp>
          <p:nvSpPr>
            <p:cNvPr id="8495" name="Google Shape;8495;p62"/>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2"/>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62"/>
          <p:cNvGrpSpPr/>
          <p:nvPr/>
        </p:nvGrpSpPr>
        <p:grpSpPr>
          <a:xfrm>
            <a:off x="2570967" y="2192964"/>
            <a:ext cx="375591" cy="373766"/>
            <a:chOff x="-41695775" y="2683025"/>
            <a:chExt cx="319000" cy="317450"/>
          </a:xfrm>
        </p:grpSpPr>
        <p:sp>
          <p:nvSpPr>
            <p:cNvPr id="8498" name="Google Shape;8498;p62"/>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2"/>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2"/>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62"/>
          <p:cNvGrpSpPr/>
          <p:nvPr/>
        </p:nvGrpSpPr>
        <p:grpSpPr>
          <a:xfrm>
            <a:off x="1313266" y="2685734"/>
            <a:ext cx="342211" cy="375620"/>
            <a:chOff x="-39792875" y="1971800"/>
            <a:chExt cx="290650" cy="319025"/>
          </a:xfrm>
        </p:grpSpPr>
        <p:sp>
          <p:nvSpPr>
            <p:cNvPr id="8502" name="Google Shape;8502;p62"/>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2"/>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4" name="Google Shape;8504;p62"/>
          <p:cNvSpPr/>
          <p:nvPr/>
        </p:nvSpPr>
        <p:spPr>
          <a:xfrm>
            <a:off x="1296433" y="3581387"/>
            <a:ext cx="371911" cy="373265"/>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5" name="Google Shape;8505;p62"/>
          <p:cNvGrpSpPr/>
          <p:nvPr/>
        </p:nvGrpSpPr>
        <p:grpSpPr>
          <a:xfrm>
            <a:off x="3490328" y="2657918"/>
            <a:ext cx="383950" cy="372618"/>
            <a:chOff x="-37956150" y="1948175"/>
            <a:chExt cx="326100" cy="316475"/>
          </a:xfrm>
        </p:grpSpPr>
        <p:sp>
          <p:nvSpPr>
            <p:cNvPr id="8506" name="Google Shape;8506;p62"/>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2"/>
            <p:cNvSpPr/>
            <p:nvPr/>
          </p:nvSpPr>
          <p:spPr>
            <a:xfrm>
              <a:off x="-37729300" y="2054500"/>
              <a:ext cx="25" cy="25"/>
            </a:xfrm>
            <a:custGeom>
              <a:rect b="b" l="l" r="r" t="t"/>
              <a:pathLst>
                <a:path extrusionOk="0" h="1" w="1">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2"/>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2"/>
          <p:cNvGrpSpPr/>
          <p:nvPr/>
        </p:nvGrpSpPr>
        <p:grpSpPr>
          <a:xfrm>
            <a:off x="1320080" y="4455047"/>
            <a:ext cx="324609" cy="374825"/>
            <a:chOff x="-39783425" y="2337925"/>
            <a:chExt cx="275700" cy="318350"/>
          </a:xfrm>
        </p:grpSpPr>
        <p:sp>
          <p:nvSpPr>
            <p:cNvPr id="8510" name="Google Shape;8510;p62"/>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2"/>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62"/>
          <p:cNvGrpSpPr/>
          <p:nvPr/>
        </p:nvGrpSpPr>
        <p:grpSpPr>
          <a:xfrm>
            <a:off x="3497847" y="3165172"/>
            <a:ext cx="375620" cy="243015"/>
            <a:chOff x="-37953000" y="2379000"/>
            <a:chExt cx="319025" cy="206400"/>
          </a:xfrm>
        </p:grpSpPr>
        <p:sp>
          <p:nvSpPr>
            <p:cNvPr id="8513" name="Google Shape;8513;p62"/>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2"/>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2"/>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2"/>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2"/>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8" name="Google Shape;8518;p62"/>
          <p:cNvSpPr/>
          <p:nvPr/>
        </p:nvSpPr>
        <p:spPr>
          <a:xfrm>
            <a:off x="3490950" y="3580681"/>
            <a:ext cx="385805" cy="37467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2"/>
          <p:cNvSpPr/>
          <p:nvPr/>
        </p:nvSpPr>
        <p:spPr>
          <a:xfrm>
            <a:off x="2669201" y="4052562"/>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2"/>
          <p:cNvSpPr txBox="1"/>
          <p:nvPr>
            <p:ph idx="4294967295" type="title"/>
          </p:nvPr>
        </p:nvSpPr>
        <p:spPr>
          <a:xfrm>
            <a:off x="849675" y="511017"/>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Educational Icons</a:t>
            </a:r>
            <a:endParaRPr>
              <a:solidFill>
                <a:schemeClr val="lt1"/>
              </a:solidFill>
              <a:latin typeface="Arial"/>
              <a:ea typeface="Arial"/>
              <a:cs typeface="Arial"/>
              <a:sym typeface="Arial"/>
            </a:endParaRPr>
          </a:p>
        </p:txBody>
      </p:sp>
      <p:sp>
        <p:nvSpPr>
          <p:cNvPr id="8521" name="Google Shape;8521;p62"/>
          <p:cNvSpPr txBox="1"/>
          <p:nvPr>
            <p:ph idx="4294967295" type="title"/>
          </p:nvPr>
        </p:nvSpPr>
        <p:spPr>
          <a:xfrm>
            <a:off x="4858400" y="511017"/>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Medical Icons</a:t>
            </a:r>
            <a:endParaRPr>
              <a:solidFill>
                <a:schemeClr val="lt1"/>
              </a:solidFill>
              <a:latin typeface="Arial"/>
              <a:ea typeface="Arial"/>
              <a:cs typeface="Arial"/>
              <a:sym typeface="Arial"/>
            </a:endParaRPr>
          </a:p>
        </p:txBody>
      </p:sp>
      <p:sp>
        <p:nvSpPr>
          <p:cNvPr id="8522" name="Google Shape;8522;p62"/>
          <p:cNvSpPr/>
          <p:nvPr/>
        </p:nvSpPr>
        <p:spPr>
          <a:xfrm>
            <a:off x="4856545" y="1355406"/>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62"/>
          <p:cNvGrpSpPr/>
          <p:nvPr/>
        </p:nvGrpSpPr>
        <p:grpSpPr>
          <a:xfrm>
            <a:off x="4855594" y="1782519"/>
            <a:ext cx="354107" cy="355063"/>
            <a:chOff x="-28467625" y="2331750"/>
            <a:chExt cx="296150" cy="296950"/>
          </a:xfrm>
        </p:grpSpPr>
        <p:sp>
          <p:nvSpPr>
            <p:cNvPr id="8524" name="Google Shape;8524;p62"/>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2"/>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62"/>
          <p:cNvGrpSpPr/>
          <p:nvPr/>
        </p:nvGrpSpPr>
        <p:grpSpPr>
          <a:xfrm>
            <a:off x="4869719" y="2225601"/>
            <a:ext cx="325858" cy="351327"/>
            <a:chOff x="-28461325" y="2701925"/>
            <a:chExt cx="272525" cy="293825"/>
          </a:xfrm>
        </p:grpSpPr>
        <p:sp>
          <p:nvSpPr>
            <p:cNvPr id="8527" name="Google Shape;8527;p62"/>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2"/>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2"/>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2"/>
          <p:cNvGrpSpPr/>
          <p:nvPr/>
        </p:nvGrpSpPr>
        <p:grpSpPr>
          <a:xfrm>
            <a:off x="1746373" y="4693238"/>
            <a:ext cx="354107" cy="226974"/>
            <a:chOff x="-26585200" y="2025375"/>
            <a:chExt cx="296150" cy="189825"/>
          </a:xfrm>
        </p:grpSpPr>
        <p:sp>
          <p:nvSpPr>
            <p:cNvPr id="8531" name="Google Shape;8531;p62"/>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2"/>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2"/>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2"/>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2"/>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62"/>
          <p:cNvGrpSpPr/>
          <p:nvPr/>
        </p:nvGrpSpPr>
        <p:grpSpPr>
          <a:xfrm>
            <a:off x="7094373" y="1783461"/>
            <a:ext cx="353180" cy="353180"/>
            <a:chOff x="-26584425" y="2340425"/>
            <a:chExt cx="295375" cy="295375"/>
          </a:xfrm>
        </p:grpSpPr>
        <p:sp>
          <p:nvSpPr>
            <p:cNvPr id="8537" name="Google Shape;8537;p62"/>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2"/>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2"/>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2"/>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2"/>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62"/>
          <p:cNvGrpSpPr/>
          <p:nvPr/>
        </p:nvGrpSpPr>
        <p:grpSpPr>
          <a:xfrm>
            <a:off x="7089202" y="2224555"/>
            <a:ext cx="363523" cy="353419"/>
            <a:chOff x="-26585200" y="2710400"/>
            <a:chExt cx="304025" cy="295575"/>
          </a:xfrm>
        </p:grpSpPr>
        <p:sp>
          <p:nvSpPr>
            <p:cNvPr id="8543" name="Google Shape;8543;p62"/>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2"/>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2"/>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2"/>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2"/>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2"/>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2"/>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2"/>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2"/>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2"/>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2"/>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2"/>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62"/>
          <p:cNvGrpSpPr/>
          <p:nvPr/>
        </p:nvGrpSpPr>
        <p:grpSpPr>
          <a:xfrm>
            <a:off x="5744337" y="2666033"/>
            <a:ext cx="354136" cy="353210"/>
            <a:chOff x="-24709875" y="1970225"/>
            <a:chExt cx="296175" cy="295400"/>
          </a:xfrm>
        </p:grpSpPr>
        <p:sp>
          <p:nvSpPr>
            <p:cNvPr id="8556" name="Google Shape;8556;p62"/>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2"/>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62"/>
          <p:cNvGrpSpPr/>
          <p:nvPr/>
        </p:nvGrpSpPr>
        <p:grpSpPr>
          <a:xfrm>
            <a:off x="5776352" y="3112911"/>
            <a:ext cx="290107" cy="354107"/>
            <a:chOff x="-24683100" y="2340425"/>
            <a:chExt cx="242625" cy="296150"/>
          </a:xfrm>
        </p:grpSpPr>
        <p:sp>
          <p:nvSpPr>
            <p:cNvPr id="8559" name="Google Shape;8559;p62"/>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2"/>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2"/>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2"/>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3" name="Google Shape;8563;p62"/>
          <p:cNvSpPr/>
          <p:nvPr/>
        </p:nvSpPr>
        <p:spPr>
          <a:xfrm>
            <a:off x="5776789" y="3554076"/>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4" name="Google Shape;8564;p62"/>
          <p:cNvGrpSpPr/>
          <p:nvPr/>
        </p:nvGrpSpPr>
        <p:grpSpPr>
          <a:xfrm>
            <a:off x="7982594" y="2666033"/>
            <a:ext cx="360713" cy="353210"/>
            <a:chOff x="-22881800" y="1971800"/>
            <a:chExt cx="301675" cy="295400"/>
          </a:xfrm>
        </p:grpSpPr>
        <p:sp>
          <p:nvSpPr>
            <p:cNvPr id="8565" name="Google Shape;8565;p62"/>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2"/>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2"/>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2"/>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2"/>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2"/>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1" name="Google Shape;8571;p62"/>
          <p:cNvSpPr/>
          <p:nvPr/>
        </p:nvSpPr>
        <p:spPr>
          <a:xfrm>
            <a:off x="5316091" y="1335633"/>
            <a:ext cx="314589" cy="354136"/>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2"/>
          <p:cNvSpPr/>
          <p:nvPr/>
        </p:nvSpPr>
        <p:spPr>
          <a:xfrm>
            <a:off x="5294434" y="1783074"/>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3" name="Google Shape;8573;p62"/>
          <p:cNvGrpSpPr/>
          <p:nvPr/>
        </p:nvGrpSpPr>
        <p:grpSpPr>
          <a:xfrm>
            <a:off x="5358939" y="2224196"/>
            <a:ext cx="227930" cy="354136"/>
            <a:chOff x="-28043900" y="2701925"/>
            <a:chExt cx="190625" cy="296175"/>
          </a:xfrm>
        </p:grpSpPr>
        <p:sp>
          <p:nvSpPr>
            <p:cNvPr id="8574" name="Google Shape;8574;p62"/>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2"/>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2"/>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2"/>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2"/>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62"/>
          <p:cNvGrpSpPr/>
          <p:nvPr/>
        </p:nvGrpSpPr>
        <p:grpSpPr>
          <a:xfrm>
            <a:off x="7531805" y="1336135"/>
            <a:ext cx="354136" cy="353180"/>
            <a:chOff x="-26215025" y="1971025"/>
            <a:chExt cx="296175" cy="295375"/>
          </a:xfrm>
        </p:grpSpPr>
        <p:sp>
          <p:nvSpPr>
            <p:cNvPr id="8580" name="Google Shape;8580;p62"/>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2"/>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2"/>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2"/>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2"/>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2"/>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2"/>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2"/>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62"/>
          <p:cNvGrpSpPr/>
          <p:nvPr/>
        </p:nvGrpSpPr>
        <p:grpSpPr>
          <a:xfrm>
            <a:off x="7531327" y="1783924"/>
            <a:ext cx="355093" cy="352253"/>
            <a:chOff x="-26215825" y="2341200"/>
            <a:chExt cx="296975" cy="294600"/>
          </a:xfrm>
        </p:grpSpPr>
        <p:sp>
          <p:nvSpPr>
            <p:cNvPr id="8589" name="Google Shape;8589;p62"/>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2"/>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62"/>
          <p:cNvGrpSpPr/>
          <p:nvPr/>
        </p:nvGrpSpPr>
        <p:grpSpPr>
          <a:xfrm>
            <a:off x="7563357" y="2224674"/>
            <a:ext cx="291033" cy="353180"/>
            <a:chOff x="-26179575" y="2710600"/>
            <a:chExt cx="243400" cy="295375"/>
          </a:xfrm>
        </p:grpSpPr>
        <p:sp>
          <p:nvSpPr>
            <p:cNvPr id="8592" name="Google Shape;8592;p62"/>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2"/>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2"/>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62"/>
          <p:cNvGrpSpPr/>
          <p:nvPr/>
        </p:nvGrpSpPr>
        <p:grpSpPr>
          <a:xfrm>
            <a:off x="6202417" y="2666048"/>
            <a:ext cx="337187" cy="353180"/>
            <a:chOff x="-24328675" y="1971025"/>
            <a:chExt cx="282000" cy="295375"/>
          </a:xfrm>
        </p:grpSpPr>
        <p:sp>
          <p:nvSpPr>
            <p:cNvPr id="8596" name="Google Shape;8596;p62"/>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2"/>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62"/>
          <p:cNvGrpSpPr/>
          <p:nvPr/>
        </p:nvGrpSpPr>
        <p:grpSpPr>
          <a:xfrm>
            <a:off x="6204778" y="3113374"/>
            <a:ext cx="332464" cy="353180"/>
            <a:chOff x="-24330250" y="2340425"/>
            <a:chExt cx="278050" cy="295375"/>
          </a:xfrm>
        </p:grpSpPr>
        <p:sp>
          <p:nvSpPr>
            <p:cNvPr id="8599" name="Google Shape;8599;p62"/>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2"/>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2"/>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2"/>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2"/>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2"/>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2"/>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62"/>
          <p:cNvGrpSpPr/>
          <p:nvPr/>
        </p:nvGrpSpPr>
        <p:grpSpPr>
          <a:xfrm>
            <a:off x="6194420" y="3554587"/>
            <a:ext cx="353180" cy="353180"/>
            <a:chOff x="-24338900" y="2710600"/>
            <a:chExt cx="295375" cy="295375"/>
          </a:xfrm>
        </p:grpSpPr>
        <p:sp>
          <p:nvSpPr>
            <p:cNvPr id="8607" name="Google Shape;8607;p62"/>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2"/>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62"/>
          <p:cNvGrpSpPr/>
          <p:nvPr/>
        </p:nvGrpSpPr>
        <p:grpSpPr>
          <a:xfrm>
            <a:off x="7985419" y="3113972"/>
            <a:ext cx="355063" cy="351984"/>
            <a:chOff x="-22859750" y="2335900"/>
            <a:chExt cx="296950" cy="294375"/>
          </a:xfrm>
        </p:grpSpPr>
        <p:sp>
          <p:nvSpPr>
            <p:cNvPr id="8610" name="Google Shape;8610;p62"/>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2"/>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2"/>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62"/>
          <p:cNvGrpSpPr/>
          <p:nvPr/>
        </p:nvGrpSpPr>
        <p:grpSpPr>
          <a:xfrm>
            <a:off x="5764767" y="1336120"/>
            <a:ext cx="311749" cy="353210"/>
            <a:chOff x="-27710725" y="1959200"/>
            <a:chExt cx="260725" cy="295400"/>
          </a:xfrm>
        </p:grpSpPr>
        <p:sp>
          <p:nvSpPr>
            <p:cNvPr id="8614" name="Google Shape;8614;p62"/>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2"/>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2"/>
          <p:cNvGrpSpPr/>
          <p:nvPr/>
        </p:nvGrpSpPr>
        <p:grpSpPr>
          <a:xfrm>
            <a:off x="5742631" y="1844666"/>
            <a:ext cx="356020" cy="230770"/>
            <a:chOff x="-27728850" y="2382950"/>
            <a:chExt cx="297750" cy="193000"/>
          </a:xfrm>
        </p:grpSpPr>
        <p:sp>
          <p:nvSpPr>
            <p:cNvPr id="8617" name="Google Shape;8617;p62"/>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2"/>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2"/>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0" name="Google Shape;8620;p62"/>
          <p:cNvSpPr/>
          <p:nvPr/>
        </p:nvSpPr>
        <p:spPr>
          <a:xfrm>
            <a:off x="5743569" y="2230994"/>
            <a:ext cx="355093" cy="340476"/>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2"/>
          <p:cNvSpPr/>
          <p:nvPr/>
        </p:nvSpPr>
        <p:spPr>
          <a:xfrm>
            <a:off x="7974417" y="1335633"/>
            <a:ext cx="354136" cy="354136"/>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2" name="Google Shape;8622;p62"/>
          <p:cNvGrpSpPr/>
          <p:nvPr/>
        </p:nvGrpSpPr>
        <p:grpSpPr>
          <a:xfrm>
            <a:off x="7973975" y="1792877"/>
            <a:ext cx="354136" cy="334348"/>
            <a:chOff x="-25844850" y="2357750"/>
            <a:chExt cx="296175" cy="279625"/>
          </a:xfrm>
        </p:grpSpPr>
        <p:sp>
          <p:nvSpPr>
            <p:cNvPr id="8623" name="Google Shape;8623;p62"/>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2"/>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2"/>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2"/>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2"/>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2"/>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9" name="Google Shape;8629;p62"/>
          <p:cNvSpPr/>
          <p:nvPr/>
        </p:nvSpPr>
        <p:spPr>
          <a:xfrm>
            <a:off x="7972071" y="2224283"/>
            <a:ext cx="358830" cy="353897"/>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0" name="Google Shape;8630;p62"/>
          <p:cNvGrpSpPr/>
          <p:nvPr/>
        </p:nvGrpSpPr>
        <p:grpSpPr>
          <a:xfrm>
            <a:off x="6702883" y="2666033"/>
            <a:ext cx="228887" cy="353210"/>
            <a:chOff x="-23917525" y="1970225"/>
            <a:chExt cx="191425" cy="295400"/>
          </a:xfrm>
        </p:grpSpPr>
        <p:sp>
          <p:nvSpPr>
            <p:cNvPr id="8631" name="Google Shape;8631;p62"/>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2"/>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2"/>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62"/>
          <p:cNvGrpSpPr/>
          <p:nvPr/>
        </p:nvGrpSpPr>
        <p:grpSpPr>
          <a:xfrm>
            <a:off x="6658164" y="3112911"/>
            <a:ext cx="318325" cy="354107"/>
            <a:chOff x="-23952175" y="2340425"/>
            <a:chExt cx="266225" cy="296150"/>
          </a:xfrm>
        </p:grpSpPr>
        <p:sp>
          <p:nvSpPr>
            <p:cNvPr id="8635" name="Google Shape;8635;p62"/>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2"/>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7" name="Google Shape;8637;p62"/>
          <p:cNvSpPr/>
          <p:nvPr/>
        </p:nvSpPr>
        <p:spPr>
          <a:xfrm>
            <a:off x="6631253" y="3554898"/>
            <a:ext cx="372969" cy="352492"/>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8" name="Google Shape;8638;p62"/>
          <p:cNvGrpSpPr/>
          <p:nvPr/>
        </p:nvGrpSpPr>
        <p:grpSpPr>
          <a:xfrm>
            <a:off x="8043336" y="3553167"/>
            <a:ext cx="239230" cy="356020"/>
            <a:chOff x="-22811700" y="2700350"/>
            <a:chExt cx="200075" cy="297750"/>
          </a:xfrm>
        </p:grpSpPr>
        <p:sp>
          <p:nvSpPr>
            <p:cNvPr id="8639" name="Google Shape;8639;p62"/>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2"/>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2"/>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62"/>
          <p:cNvGrpSpPr/>
          <p:nvPr/>
        </p:nvGrpSpPr>
        <p:grpSpPr>
          <a:xfrm>
            <a:off x="6191787" y="1335656"/>
            <a:ext cx="355063" cy="354136"/>
            <a:chOff x="-27358650" y="1961575"/>
            <a:chExt cx="296950" cy="296175"/>
          </a:xfrm>
        </p:grpSpPr>
        <p:sp>
          <p:nvSpPr>
            <p:cNvPr id="8643" name="Google Shape;8643;p62"/>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2"/>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5" name="Google Shape;8645;p62"/>
          <p:cNvSpPr/>
          <p:nvPr/>
        </p:nvSpPr>
        <p:spPr>
          <a:xfrm>
            <a:off x="6233686" y="1783403"/>
            <a:ext cx="272201" cy="35324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2"/>
          <p:cNvSpPr/>
          <p:nvPr/>
        </p:nvSpPr>
        <p:spPr>
          <a:xfrm>
            <a:off x="6192255" y="2224163"/>
            <a:ext cx="355063" cy="354136"/>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7" name="Google Shape;8647;p62"/>
          <p:cNvGrpSpPr/>
          <p:nvPr/>
        </p:nvGrpSpPr>
        <p:grpSpPr>
          <a:xfrm>
            <a:off x="7090357" y="2666048"/>
            <a:ext cx="354136" cy="353180"/>
            <a:chOff x="-23599325" y="1971025"/>
            <a:chExt cx="296175" cy="295375"/>
          </a:xfrm>
        </p:grpSpPr>
        <p:sp>
          <p:nvSpPr>
            <p:cNvPr id="8648" name="Google Shape;8648;p62"/>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2"/>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0" name="Google Shape;8650;p62"/>
          <p:cNvSpPr/>
          <p:nvPr/>
        </p:nvSpPr>
        <p:spPr>
          <a:xfrm>
            <a:off x="7091239" y="3112404"/>
            <a:ext cx="353180" cy="355063"/>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2"/>
          <p:cNvSpPr/>
          <p:nvPr/>
        </p:nvSpPr>
        <p:spPr>
          <a:xfrm>
            <a:off x="7088877" y="3565376"/>
            <a:ext cx="357903" cy="331538"/>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2"/>
          <p:cNvSpPr/>
          <p:nvPr/>
        </p:nvSpPr>
        <p:spPr>
          <a:xfrm>
            <a:off x="6191949" y="4047139"/>
            <a:ext cx="356020" cy="354136"/>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3" name="Google Shape;8653;p62"/>
          <p:cNvGrpSpPr/>
          <p:nvPr/>
        </p:nvGrpSpPr>
        <p:grpSpPr>
          <a:xfrm>
            <a:off x="6634801" y="1335776"/>
            <a:ext cx="360713" cy="353897"/>
            <a:chOff x="-26993200" y="1961775"/>
            <a:chExt cx="301675" cy="295975"/>
          </a:xfrm>
        </p:grpSpPr>
        <p:sp>
          <p:nvSpPr>
            <p:cNvPr id="8654" name="Google Shape;8654;p62"/>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2"/>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2"/>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62"/>
          <p:cNvGrpSpPr/>
          <p:nvPr/>
        </p:nvGrpSpPr>
        <p:grpSpPr>
          <a:xfrm>
            <a:off x="6659761" y="1783461"/>
            <a:ext cx="310792" cy="353180"/>
            <a:chOff x="-26970350" y="2332550"/>
            <a:chExt cx="259925" cy="295375"/>
          </a:xfrm>
        </p:grpSpPr>
        <p:sp>
          <p:nvSpPr>
            <p:cNvPr id="8658" name="Google Shape;8658;p62"/>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2"/>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62"/>
          <p:cNvGrpSpPr/>
          <p:nvPr/>
        </p:nvGrpSpPr>
        <p:grpSpPr>
          <a:xfrm>
            <a:off x="6639046" y="2256226"/>
            <a:ext cx="352223" cy="290077"/>
            <a:chOff x="-26986100" y="2735800"/>
            <a:chExt cx="294575" cy="242600"/>
          </a:xfrm>
        </p:grpSpPr>
        <p:sp>
          <p:nvSpPr>
            <p:cNvPr id="8661" name="Google Shape;8661;p62"/>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2"/>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62"/>
          <p:cNvGrpSpPr/>
          <p:nvPr/>
        </p:nvGrpSpPr>
        <p:grpSpPr>
          <a:xfrm>
            <a:off x="7538093" y="2665569"/>
            <a:ext cx="355063" cy="354136"/>
            <a:chOff x="-23229925" y="1970225"/>
            <a:chExt cx="296950" cy="296175"/>
          </a:xfrm>
        </p:grpSpPr>
        <p:sp>
          <p:nvSpPr>
            <p:cNvPr id="8664" name="Google Shape;8664;p62"/>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2"/>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2"/>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2"/>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62"/>
          <p:cNvGrpSpPr/>
          <p:nvPr/>
        </p:nvGrpSpPr>
        <p:grpSpPr>
          <a:xfrm>
            <a:off x="7580466" y="3112432"/>
            <a:ext cx="270318" cy="355063"/>
            <a:chOff x="-23177950" y="2340425"/>
            <a:chExt cx="226075" cy="296950"/>
          </a:xfrm>
        </p:grpSpPr>
        <p:sp>
          <p:nvSpPr>
            <p:cNvPr id="8669" name="Google Shape;8669;p62"/>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2"/>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62"/>
          <p:cNvGrpSpPr/>
          <p:nvPr/>
        </p:nvGrpSpPr>
        <p:grpSpPr>
          <a:xfrm>
            <a:off x="7538556" y="3554109"/>
            <a:ext cx="354136" cy="354136"/>
            <a:chOff x="-23229150" y="2710600"/>
            <a:chExt cx="296175" cy="296175"/>
          </a:xfrm>
        </p:grpSpPr>
        <p:sp>
          <p:nvSpPr>
            <p:cNvPr id="8672" name="Google Shape;8672;p62"/>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2"/>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4" name="Google Shape;8674;p62"/>
          <p:cNvSpPr/>
          <p:nvPr/>
        </p:nvSpPr>
        <p:spPr>
          <a:xfrm>
            <a:off x="6640549" y="4047621"/>
            <a:ext cx="354136" cy="35318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2"/>
          <p:cNvSpPr/>
          <p:nvPr/>
        </p:nvSpPr>
        <p:spPr>
          <a:xfrm>
            <a:off x="4873479" y="2666487"/>
            <a:ext cx="322122" cy="352253"/>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62"/>
          <p:cNvGrpSpPr/>
          <p:nvPr/>
        </p:nvGrpSpPr>
        <p:grpSpPr>
          <a:xfrm>
            <a:off x="4855631" y="3123732"/>
            <a:ext cx="356946" cy="332464"/>
            <a:chOff x="-25477800" y="2357750"/>
            <a:chExt cx="298525" cy="278050"/>
          </a:xfrm>
        </p:grpSpPr>
        <p:sp>
          <p:nvSpPr>
            <p:cNvPr id="8677" name="Google Shape;8677;p62"/>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2"/>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9" name="Google Shape;8679;p62"/>
          <p:cNvSpPr/>
          <p:nvPr/>
        </p:nvSpPr>
        <p:spPr>
          <a:xfrm>
            <a:off x="4857009" y="3554480"/>
            <a:ext cx="355063" cy="353329"/>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2"/>
          <p:cNvSpPr/>
          <p:nvPr/>
        </p:nvSpPr>
        <p:spPr>
          <a:xfrm>
            <a:off x="5298694" y="2666024"/>
            <a:ext cx="353180" cy="35318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1" name="Google Shape;8681;p62"/>
          <p:cNvGrpSpPr/>
          <p:nvPr/>
        </p:nvGrpSpPr>
        <p:grpSpPr>
          <a:xfrm>
            <a:off x="5298265" y="3112911"/>
            <a:ext cx="353180" cy="354107"/>
            <a:chOff x="-25104475" y="2340425"/>
            <a:chExt cx="295375" cy="296150"/>
          </a:xfrm>
        </p:grpSpPr>
        <p:sp>
          <p:nvSpPr>
            <p:cNvPr id="8682" name="Google Shape;8682;p62"/>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2"/>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2"/>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2"/>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2"/>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2"/>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2"/>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2"/>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2"/>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1" name="Google Shape;8691;p62"/>
          <p:cNvSpPr/>
          <p:nvPr/>
        </p:nvSpPr>
        <p:spPr>
          <a:xfrm>
            <a:off x="5296811" y="3599288"/>
            <a:ext cx="356946" cy="263712"/>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2" name="Google Shape;8692;p62"/>
          <p:cNvGrpSpPr/>
          <p:nvPr/>
        </p:nvGrpSpPr>
        <p:grpSpPr>
          <a:xfrm>
            <a:off x="733652" y="4495926"/>
            <a:ext cx="368987" cy="369566"/>
            <a:chOff x="-59502375" y="1904375"/>
            <a:chExt cx="319000" cy="319500"/>
          </a:xfrm>
        </p:grpSpPr>
        <p:sp>
          <p:nvSpPr>
            <p:cNvPr id="8693" name="Google Shape;8693;p62"/>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2"/>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2"/>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9" name="Shape 8699"/>
        <p:cNvGrpSpPr/>
        <p:nvPr/>
      </p:nvGrpSpPr>
      <p:grpSpPr>
        <a:xfrm>
          <a:off x="0" y="0"/>
          <a:ext cx="0" cy="0"/>
          <a:chOff x="0" y="0"/>
          <a:chExt cx="0" cy="0"/>
        </a:xfrm>
      </p:grpSpPr>
      <p:sp>
        <p:nvSpPr>
          <p:cNvPr id="8700" name="Google Shape;8700;p63"/>
          <p:cNvSpPr txBox="1"/>
          <p:nvPr>
            <p:ph idx="4294967295" type="title"/>
          </p:nvPr>
        </p:nvSpPr>
        <p:spPr>
          <a:xfrm>
            <a:off x="849675" y="5110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Business Icons</a:t>
            </a:r>
            <a:endParaRPr>
              <a:solidFill>
                <a:schemeClr val="lt1"/>
              </a:solidFill>
              <a:latin typeface="Arial"/>
              <a:ea typeface="Arial"/>
              <a:cs typeface="Arial"/>
              <a:sym typeface="Arial"/>
            </a:endParaRPr>
          </a:p>
        </p:txBody>
      </p:sp>
      <p:sp>
        <p:nvSpPr>
          <p:cNvPr id="8701" name="Google Shape;8701;p63"/>
          <p:cNvSpPr txBox="1"/>
          <p:nvPr>
            <p:ph idx="4294967295" type="title"/>
          </p:nvPr>
        </p:nvSpPr>
        <p:spPr>
          <a:xfrm>
            <a:off x="4858400" y="5110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Teamwork Icons</a:t>
            </a:r>
            <a:endParaRPr>
              <a:solidFill>
                <a:schemeClr val="lt1"/>
              </a:solidFill>
              <a:latin typeface="Arial"/>
              <a:ea typeface="Arial"/>
              <a:cs typeface="Arial"/>
              <a:sym typeface="Arial"/>
            </a:endParaRPr>
          </a:p>
        </p:txBody>
      </p:sp>
      <p:grpSp>
        <p:nvGrpSpPr>
          <p:cNvPr id="8702" name="Google Shape;8702;p63"/>
          <p:cNvGrpSpPr/>
          <p:nvPr/>
        </p:nvGrpSpPr>
        <p:grpSpPr>
          <a:xfrm>
            <a:off x="854368" y="1313920"/>
            <a:ext cx="366269" cy="366240"/>
            <a:chOff x="-65131525" y="1914325"/>
            <a:chExt cx="316650" cy="316625"/>
          </a:xfrm>
        </p:grpSpPr>
        <p:sp>
          <p:nvSpPr>
            <p:cNvPr id="8703" name="Google Shape;8703;p63"/>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3"/>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3"/>
          <p:cNvGrpSpPr/>
          <p:nvPr/>
        </p:nvGrpSpPr>
        <p:grpSpPr>
          <a:xfrm>
            <a:off x="854368" y="1794207"/>
            <a:ext cx="366269" cy="366269"/>
            <a:chOff x="-65131525" y="2281350"/>
            <a:chExt cx="316650" cy="316650"/>
          </a:xfrm>
        </p:grpSpPr>
        <p:sp>
          <p:nvSpPr>
            <p:cNvPr id="8706" name="Google Shape;8706;p63"/>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63"/>
          <p:cNvGrpSpPr/>
          <p:nvPr/>
        </p:nvGrpSpPr>
        <p:grpSpPr>
          <a:xfrm>
            <a:off x="857564" y="2259206"/>
            <a:ext cx="359878" cy="367165"/>
            <a:chOff x="-65129950" y="2646800"/>
            <a:chExt cx="311125" cy="317425"/>
          </a:xfrm>
        </p:grpSpPr>
        <p:sp>
          <p:nvSpPr>
            <p:cNvPr id="8709" name="Google Shape;8709;p63"/>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3"/>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63"/>
          <p:cNvGrpSpPr/>
          <p:nvPr/>
        </p:nvGrpSpPr>
        <p:grpSpPr>
          <a:xfrm>
            <a:off x="3060897" y="1312532"/>
            <a:ext cx="368987" cy="369016"/>
            <a:chOff x="-63252250" y="1930850"/>
            <a:chExt cx="319000" cy="319025"/>
          </a:xfrm>
        </p:grpSpPr>
        <p:sp>
          <p:nvSpPr>
            <p:cNvPr id="8712" name="Google Shape;8712;p6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4" name="Google Shape;8714;p63"/>
          <p:cNvSpPr/>
          <p:nvPr/>
        </p:nvSpPr>
        <p:spPr>
          <a:xfrm>
            <a:off x="3052893" y="1793369"/>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5" name="Google Shape;8715;p63"/>
          <p:cNvGrpSpPr/>
          <p:nvPr/>
        </p:nvGrpSpPr>
        <p:grpSpPr>
          <a:xfrm>
            <a:off x="3061808" y="2258743"/>
            <a:ext cx="367165" cy="368091"/>
            <a:chOff x="-63250675" y="2664125"/>
            <a:chExt cx="317425" cy="318225"/>
          </a:xfrm>
        </p:grpSpPr>
        <p:sp>
          <p:nvSpPr>
            <p:cNvPr id="8716" name="Google Shape;8716;p63"/>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3"/>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63"/>
          <p:cNvGrpSpPr/>
          <p:nvPr/>
        </p:nvGrpSpPr>
        <p:grpSpPr>
          <a:xfrm>
            <a:off x="1738471" y="2735150"/>
            <a:ext cx="363522" cy="361266"/>
            <a:chOff x="-61354075" y="1940500"/>
            <a:chExt cx="314275" cy="312325"/>
          </a:xfrm>
        </p:grpSpPr>
        <p:sp>
          <p:nvSpPr>
            <p:cNvPr id="8719" name="Google Shape;8719;p63"/>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3"/>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63"/>
          <p:cNvGrpSpPr/>
          <p:nvPr/>
        </p:nvGrpSpPr>
        <p:grpSpPr>
          <a:xfrm>
            <a:off x="1737098" y="3183702"/>
            <a:ext cx="366269" cy="336195"/>
            <a:chOff x="-61354875" y="2322300"/>
            <a:chExt cx="316650" cy="290650"/>
          </a:xfrm>
        </p:grpSpPr>
        <p:sp>
          <p:nvSpPr>
            <p:cNvPr id="8724" name="Google Shape;8724;p63"/>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3"/>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63"/>
          <p:cNvGrpSpPr/>
          <p:nvPr/>
        </p:nvGrpSpPr>
        <p:grpSpPr>
          <a:xfrm>
            <a:off x="1737098" y="3611266"/>
            <a:ext cx="366269" cy="366269"/>
            <a:chOff x="-61354875" y="2671225"/>
            <a:chExt cx="316650" cy="316650"/>
          </a:xfrm>
        </p:grpSpPr>
        <p:sp>
          <p:nvSpPr>
            <p:cNvPr id="8728" name="Google Shape;8728;p63"/>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3"/>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3"/>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3"/>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63"/>
          <p:cNvGrpSpPr/>
          <p:nvPr/>
        </p:nvGrpSpPr>
        <p:grpSpPr>
          <a:xfrm>
            <a:off x="3808702" y="4301701"/>
            <a:ext cx="368987" cy="369566"/>
            <a:chOff x="-59502375" y="1904375"/>
            <a:chExt cx="319000" cy="319500"/>
          </a:xfrm>
        </p:grpSpPr>
        <p:sp>
          <p:nvSpPr>
            <p:cNvPr id="8734" name="Google Shape;8734;p63"/>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3"/>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3"/>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63"/>
          <p:cNvGrpSpPr/>
          <p:nvPr/>
        </p:nvGrpSpPr>
        <p:grpSpPr>
          <a:xfrm>
            <a:off x="1298621" y="1315207"/>
            <a:ext cx="368987" cy="363666"/>
            <a:chOff x="-64774725" y="1916550"/>
            <a:chExt cx="319000" cy="314400"/>
          </a:xfrm>
        </p:grpSpPr>
        <p:sp>
          <p:nvSpPr>
            <p:cNvPr id="8738" name="Google Shape;8738;p63"/>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3"/>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63"/>
          <p:cNvGrpSpPr/>
          <p:nvPr/>
        </p:nvGrpSpPr>
        <p:grpSpPr>
          <a:xfrm>
            <a:off x="1299979" y="1792386"/>
            <a:ext cx="366269" cy="369913"/>
            <a:chOff x="-64764500" y="2280550"/>
            <a:chExt cx="316650" cy="319800"/>
          </a:xfrm>
        </p:grpSpPr>
        <p:sp>
          <p:nvSpPr>
            <p:cNvPr id="8741" name="Google Shape;8741;p63"/>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3"/>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3" name="Google Shape;8743;p63"/>
          <p:cNvSpPr/>
          <p:nvPr/>
        </p:nvSpPr>
        <p:spPr>
          <a:xfrm>
            <a:off x="1316753" y="2259654"/>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4" name="Google Shape;8744;p63"/>
          <p:cNvGrpSpPr/>
          <p:nvPr/>
        </p:nvGrpSpPr>
        <p:grpSpPr>
          <a:xfrm>
            <a:off x="3512023" y="1352163"/>
            <a:ext cx="365344" cy="289753"/>
            <a:chOff x="-62882850" y="1999375"/>
            <a:chExt cx="315850" cy="250500"/>
          </a:xfrm>
        </p:grpSpPr>
        <p:sp>
          <p:nvSpPr>
            <p:cNvPr id="8745" name="Google Shape;8745;p63"/>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3"/>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63"/>
          <p:cNvGrpSpPr/>
          <p:nvPr/>
        </p:nvGrpSpPr>
        <p:grpSpPr>
          <a:xfrm>
            <a:off x="3503362" y="1793745"/>
            <a:ext cx="382665" cy="367194"/>
            <a:chOff x="-62890750" y="2296300"/>
            <a:chExt cx="330825" cy="317450"/>
          </a:xfrm>
        </p:grpSpPr>
        <p:sp>
          <p:nvSpPr>
            <p:cNvPr id="8748" name="Google Shape;8748;p63"/>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3"/>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3"/>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63"/>
          <p:cNvGrpSpPr/>
          <p:nvPr/>
        </p:nvGrpSpPr>
        <p:grpSpPr>
          <a:xfrm>
            <a:off x="3512023" y="2259206"/>
            <a:ext cx="365344" cy="367165"/>
            <a:chOff x="-62882850" y="2664925"/>
            <a:chExt cx="315850" cy="317425"/>
          </a:xfrm>
        </p:grpSpPr>
        <p:sp>
          <p:nvSpPr>
            <p:cNvPr id="8752" name="Google Shape;8752;p63"/>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3"/>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4" name="Google Shape;8754;p63"/>
          <p:cNvSpPr/>
          <p:nvPr/>
        </p:nvSpPr>
        <p:spPr>
          <a:xfrm>
            <a:off x="2175712" y="2733502"/>
            <a:ext cx="369016" cy="364563"/>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5" name="Google Shape;8755;p63"/>
          <p:cNvGrpSpPr/>
          <p:nvPr/>
        </p:nvGrpSpPr>
        <p:grpSpPr>
          <a:xfrm>
            <a:off x="2183172" y="3171846"/>
            <a:ext cx="366269" cy="359907"/>
            <a:chOff x="-60988625" y="2310475"/>
            <a:chExt cx="316650" cy="311150"/>
          </a:xfrm>
        </p:grpSpPr>
        <p:sp>
          <p:nvSpPr>
            <p:cNvPr id="8756" name="Google Shape;8756;p6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63"/>
          <p:cNvGrpSpPr/>
          <p:nvPr/>
        </p:nvGrpSpPr>
        <p:grpSpPr>
          <a:xfrm>
            <a:off x="2183634" y="3610009"/>
            <a:ext cx="365344" cy="368785"/>
            <a:chOff x="-60987050" y="2671400"/>
            <a:chExt cx="315850" cy="318825"/>
          </a:xfrm>
        </p:grpSpPr>
        <p:sp>
          <p:nvSpPr>
            <p:cNvPr id="8763" name="Google Shape;8763;p63"/>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3"/>
          <p:cNvGrpSpPr/>
          <p:nvPr/>
        </p:nvGrpSpPr>
        <p:grpSpPr>
          <a:xfrm>
            <a:off x="3952500" y="3172771"/>
            <a:ext cx="368987" cy="358056"/>
            <a:chOff x="-59481900" y="2290800"/>
            <a:chExt cx="319000" cy="309550"/>
          </a:xfrm>
        </p:grpSpPr>
        <p:sp>
          <p:nvSpPr>
            <p:cNvPr id="8766" name="Google Shape;8766;p63"/>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3"/>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3"/>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3"/>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3"/>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63"/>
          <p:cNvGrpSpPr/>
          <p:nvPr/>
        </p:nvGrpSpPr>
        <p:grpSpPr>
          <a:xfrm>
            <a:off x="1741805" y="1313544"/>
            <a:ext cx="368987" cy="366992"/>
            <a:chOff x="-64401400" y="1914475"/>
            <a:chExt cx="319000" cy="317275"/>
          </a:xfrm>
        </p:grpSpPr>
        <p:sp>
          <p:nvSpPr>
            <p:cNvPr id="8773" name="Google Shape;8773;p63"/>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64212375" y="2210450"/>
              <a:ext cx="5525" cy="25"/>
            </a:xfrm>
            <a:custGeom>
              <a:rect b="b" l="l" r="r" t="t"/>
              <a:pathLst>
                <a:path extrusionOk="0" h="1" w="221">
                  <a:moveTo>
                    <a:pt x="1" y="1"/>
                  </a:moveTo>
                  <a:lnTo>
                    <a:pt x="22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63"/>
          <p:cNvGrpSpPr/>
          <p:nvPr/>
        </p:nvGrpSpPr>
        <p:grpSpPr>
          <a:xfrm>
            <a:off x="1806493" y="1794583"/>
            <a:ext cx="239610" cy="365517"/>
            <a:chOff x="-64343900" y="2282125"/>
            <a:chExt cx="207150" cy="316000"/>
          </a:xfrm>
        </p:grpSpPr>
        <p:sp>
          <p:nvSpPr>
            <p:cNvPr id="8777" name="Google Shape;8777;p63"/>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3"/>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9" name="Google Shape;8779;p63"/>
          <p:cNvSpPr/>
          <p:nvPr/>
        </p:nvSpPr>
        <p:spPr>
          <a:xfrm>
            <a:off x="1736288" y="2257833"/>
            <a:ext cx="367165" cy="369913"/>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0" name="Google Shape;8780;p63"/>
          <p:cNvGrpSpPr/>
          <p:nvPr/>
        </p:nvGrpSpPr>
        <p:grpSpPr>
          <a:xfrm>
            <a:off x="3986941" y="1313804"/>
            <a:ext cx="318873" cy="366471"/>
            <a:chOff x="-62496925" y="1931475"/>
            <a:chExt cx="275675" cy="316825"/>
          </a:xfrm>
        </p:grpSpPr>
        <p:sp>
          <p:nvSpPr>
            <p:cNvPr id="8781" name="Google Shape;8781;p63"/>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63"/>
          <p:cNvGrpSpPr/>
          <p:nvPr/>
        </p:nvGrpSpPr>
        <p:grpSpPr>
          <a:xfrm>
            <a:off x="3963691" y="1793629"/>
            <a:ext cx="365373" cy="367426"/>
            <a:chOff x="-62516625" y="2297875"/>
            <a:chExt cx="315875" cy="317650"/>
          </a:xfrm>
        </p:grpSpPr>
        <p:sp>
          <p:nvSpPr>
            <p:cNvPr id="8784" name="Google Shape;8784;p63"/>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63"/>
          <p:cNvGrpSpPr/>
          <p:nvPr/>
        </p:nvGrpSpPr>
        <p:grpSpPr>
          <a:xfrm>
            <a:off x="3962332" y="2275588"/>
            <a:ext cx="368091" cy="334402"/>
            <a:chOff x="-62518200" y="2692475"/>
            <a:chExt cx="318225" cy="289100"/>
          </a:xfrm>
        </p:grpSpPr>
        <p:sp>
          <p:nvSpPr>
            <p:cNvPr id="8787" name="Google Shape;8787;p63"/>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63"/>
          <p:cNvGrpSpPr/>
          <p:nvPr/>
        </p:nvGrpSpPr>
        <p:grpSpPr>
          <a:xfrm>
            <a:off x="2648986" y="2733112"/>
            <a:ext cx="309793" cy="365344"/>
            <a:chOff x="-60597975" y="1939525"/>
            <a:chExt cx="267825" cy="315850"/>
          </a:xfrm>
        </p:grpSpPr>
        <p:sp>
          <p:nvSpPr>
            <p:cNvPr id="8790" name="Google Shape;8790;p63"/>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3"/>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63"/>
          <p:cNvGrpSpPr/>
          <p:nvPr/>
        </p:nvGrpSpPr>
        <p:grpSpPr>
          <a:xfrm>
            <a:off x="2619389" y="3167537"/>
            <a:ext cx="368987" cy="368525"/>
            <a:chOff x="-60620800" y="2304600"/>
            <a:chExt cx="319000" cy="318600"/>
          </a:xfrm>
        </p:grpSpPr>
        <p:sp>
          <p:nvSpPr>
            <p:cNvPr id="8793" name="Google Shape;8793;p63"/>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3"/>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3"/>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63"/>
          <p:cNvGrpSpPr/>
          <p:nvPr/>
        </p:nvGrpSpPr>
        <p:grpSpPr>
          <a:xfrm>
            <a:off x="2620748" y="3663188"/>
            <a:ext cx="366269" cy="262426"/>
            <a:chOff x="-60621600" y="2716100"/>
            <a:chExt cx="316650" cy="226875"/>
          </a:xfrm>
        </p:grpSpPr>
        <p:sp>
          <p:nvSpPr>
            <p:cNvPr id="8797" name="Google Shape;8797;p63"/>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3"/>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63"/>
          <p:cNvGrpSpPr/>
          <p:nvPr/>
        </p:nvGrpSpPr>
        <p:grpSpPr>
          <a:xfrm>
            <a:off x="3957965" y="3611281"/>
            <a:ext cx="358056" cy="366240"/>
            <a:chOff x="-59475600" y="2658625"/>
            <a:chExt cx="309550" cy="316625"/>
          </a:xfrm>
        </p:grpSpPr>
        <p:sp>
          <p:nvSpPr>
            <p:cNvPr id="8800" name="Google Shape;8800;p6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63"/>
          <p:cNvSpPr/>
          <p:nvPr/>
        </p:nvSpPr>
        <p:spPr>
          <a:xfrm>
            <a:off x="2175657" y="1314368"/>
            <a:ext cx="365373" cy="365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3"/>
          <p:cNvSpPr/>
          <p:nvPr/>
        </p:nvSpPr>
        <p:spPr>
          <a:xfrm>
            <a:off x="2203001" y="1792834"/>
            <a:ext cx="310690" cy="369016"/>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9" name="Google Shape;8809;p63"/>
          <p:cNvGrpSpPr/>
          <p:nvPr/>
        </p:nvGrpSpPr>
        <p:grpSpPr>
          <a:xfrm>
            <a:off x="2233086" y="2259206"/>
            <a:ext cx="263294" cy="367165"/>
            <a:chOff x="-63987100" y="2646800"/>
            <a:chExt cx="227625" cy="317425"/>
          </a:xfrm>
        </p:grpSpPr>
        <p:sp>
          <p:nvSpPr>
            <p:cNvPr id="8810" name="Google Shape;8810;p63"/>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3"/>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63"/>
          <p:cNvGrpSpPr/>
          <p:nvPr/>
        </p:nvGrpSpPr>
        <p:grpSpPr>
          <a:xfrm>
            <a:off x="852428" y="2730827"/>
            <a:ext cx="358056" cy="369913"/>
            <a:chOff x="-62148000" y="1930075"/>
            <a:chExt cx="309550" cy="319800"/>
          </a:xfrm>
        </p:grpSpPr>
        <p:sp>
          <p:nvSpPr>
            <p:cNvPr id="8813" name="Google Shape;8813;p63"/>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3"/>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63"/>
          <p:cNvGrpSpPr/>
          <p:nvPr/>
        </p:nvGrpSpPr>
        <p:grpSpPr>
          <a:xfrm>
            <a:off x="849695" y="3169113"/>
            <a:ext cx="363522" cy="365373"/>
            <a:chOff x="-62150375" y="2297875"/>
            <a:chExt cx="314275" cy="315875"/>
          </a:xfrm>
        </p:grpSpPr>
        <p:sp>
          <p:nvSpPr>
            <p:cNvPr id="8816" name="Google Shape;8816;p63"/>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3"/>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3"/>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3"/>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3"/>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63"/>
          <p:cNvGrpSpPr/>
          <p:nvPr/>
        </p:nvGrpSpPr>
        <p:grpSpPr>
          <a:xfrm>
            <a:off x="848322" y="3610356"/>
            <a:ext cx="366269" cy="368091"/>
            <a:chOff x="-62150375" y="2664925"/>
            <a:chExt cx="316650" cy="318225"/>
          </a:xfrm>
        </p:grpSpPr>
        <p:sp>
          <p:nvSpPr>
            <p:cNvPr id="8822" name="Google Shape;8822;p63"/>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3"/>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3"/>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3"/>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63"/>
          <p:cNvGrpSpPr/>
          <p:nvPr/>
        </p:nvGrpSpPr>
        <p:grpSpPr>
          <a:xfrm>
            <a:off x="3065911" y="2731333"/>
            <a:ext cx="367165" cy="368901"/>
            <a:chOff x="-60254550" y="1938025"/>
            <a:chExt cx="317425" cy="318925"/>
          </a:xfrm>
        </p:grpSpPr>
        <p:sp>
          <p:nvSpPr>
            <p:cNvPr id="8827" name="Google Shape;8827;p63"/>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3"/>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3"/>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3"/>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63"/>
          <p:cNvGrpSpPr/>
          <p:nvPr/>
        </p:nvGrpSpPr>
        <p:grpSpPr>
          <a:xfrm>
            <a:off x="3094149" y="3609907"/>
            <a:ext cx="310690" cy="368987"/>
            <a:chOff x="-60232500" y="2671225"/>
            <a:chExt cx="268600" cy="319000"/>
          </a:xfrm>
        </p:grpSpPr>
        <p:sp>
          <p:nvSpPr>
            <p:cNvPr id="8832" name="Google Shape;8832;p63"/>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3"/>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63"/>
          <p:cNvGrpSpPr/>
          <p:nvPr/>
        </p:nvGrpSpPr>
        <p:grpSpPr>
          <a:xfrm>
            <a:off x="365593" y="4523116"/>
            <a:ext cx="365373" cy="368987"/>
            <a:chOff x="-59100700" y="1911950"/>
            <a:chExt cx="315875" cy="319000"/>
          </a:xfrm>
        </p:grpSpPr>
        <p:sp>
          <p:nvSpPr>
            <p:cNvPr id="8835" name="Google Shape;8835;p63"/>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3"/>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3"/>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3"/>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3"/>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3"/>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3"/>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3"/>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3"/>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3"/>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63"/>
          <p:cNvGrpSpPr/>
          <p:nvPr/>
        </p:nvGrpSpPr>
        <p:grpSpPr>
          <a:xfrm>
            <a:off x="2621810" y="1314021"/>
            <a:ext cx="379918" cy="366038"/>
            <a:chOff x="-63665750" y="1914325"/>
            <a:chExt cx="328450" cy="316450"/>
          </a:xfrm>
        </p:grpSpPr>
        <p:sp>
          <p:nvSpPr>
            <p:cNvPr id="8846" name="Google Shape;8846;p63"/>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3"/>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63"/>
          <p:cNvGrpSpPr/>
          <p:nvPr/>
        </p:nvGrpSpPr>
        <p:grpSpPr>
          <a:xfrm>
            <a:off x="2626814" y="1793065"/>
            <a:ext cx="369913" cy="368554"/>
            <a:chOff x="-63666550" y="2278975"/>
            <a:chExt cx="319800" cy="318625"/>
          </a:xfrm>
        </p:grpSpPr>
        <p:sp>
          <p:nvSpPr>
            <p:cNvPr id="8849" name="Google Shape;8849;p63"/>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3"/>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63"/>
          <p:cNvGrpSpPr/>
          <p:nvPr/>
        </p:nvGrpSpPr>
        <p:grpSpPr>
          <a:xfrm>
            <a:off x="2624081" y="2259090"/>
            <a:ext cx="375378" cy="367397"/>
            <a:chOff x="-63669700" y="2646600"/>
            <a:chExt cx="324525" cy="317625"/>
          </a:xfrm>
        </p:grpSpPr>
        <p:sp>
          <p:nvSpPr>
            <p:cNvPr id="8852" name="Google Shape;8852;p63"/>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3"/>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63"/>
          <p:cNvGrpSpPr/>
          <p:nvPr/>
        </p:nvGrpSpPr>
        <p:grpSpPr>
          <a:xfrm>
            <a:off x="1286361" y="2732418"/>
            <a:ext cx="366269" cy="366732"/>
            <a:chOff x="-61784125" y="1931250"/>
            <a:chExt cx="316650" cy="317050"/>
          </a:xfrm>
        </p:grpSpPr>
        <p:sp>
          <p:nvSpPr>
            <p:cNvPr id="8855" name="Google Shape;8855;p63"/>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3"/>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3"/>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3"/>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63"/>
          <p:cNvGrpSpPr/>
          <p:nvPr/>
        </p:nvGrpSpPr>
        <p:grpSpPr>
          <a:xfrm>
            <a:off x="1286360" y="3168665"/>
            <a:ext cx="366269" cy="366269"/>
            <a:chOff x="-61783350" y="2297100"/>
            <a:chExt cx="316650" cy="316650"/>
          </a:xfrm>
        </p:grpSpPr>
        <p:sp>
          <p:nvSpPr>
            <p:cNvPr id="8860" name="Google Shape;8860;p63"/>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3"/>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63"/>
          <p:cNvGrpSpPr/>
          <p:nvPr/>
        </p:nvGrpSpPr>
        <p:grpSpPr>
          <a:xfrm>
            <a:off x="1286360" y="3609748"/>
            <a:ext cx="366269" cy="369305"/>
            <a:chOff x="-61782550" y="2664925"/>
            <a:chExt cx="316650" cy="319275"/>
          </a:xfrm>
        </p:grpSpPr>
        <p:sp>
          <p:nvSpPr>
            <p:cNvPr id="8863" name="Google Shape;8863;p63"/>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3"/>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3"/>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63"/>
          <p:cNvGrpSpPr/>
          <p:nvPr/>
        </p:nvGrpSpPr>
        <p:grpSpPr>
          <a:xfrm>
            <a:off x="3508137" y="2741136"/>
            <a:ext cx="367165" cy="349294"/>
            <a:chOff x="-59889100" y="1945025"/>
            <a:chExt cx="317425" cy="301975"/>
          </a:xfrm>
        </p:grpSpPr>
        <p:sp>
          <p:nvSpPr>
            <p:cNvPr id="8867" name="Google Shape;8867;p63"/>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3"/>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3"/>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3"/>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3"/>
          <p:cNvGrpSpPr/>
          <p:nvPr/>
        </p:nvGrpSpPr>
        <p:grpSpPr>
          <a:xfrm>
            <a:off x="3040249" y="3168589"/>
            <a:ext cx="366648" cy="366420"/>
            <a:chOff x="6479471" y="2079003"/>
            <a:chExt cx="348923" cy="348706"/>
          </a:xfrm>
        </p:grpSpPr>
        <p:sp>
          <p:nvSpPr>
            <p:cNvPr id="8872" name="Google Shape;8872;p63"/>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3" name="Google Shape;8873;p63"/>
            <p:cNvGrpSpPr/>
            <p:nvPr/>
          </p:nvGrpSpPr>
          <p:grpSpPr>
            <a:xfrm>
              <a:off x="6520582" y="2079003"/>
              <a:ext cx="307811" cy="348706"/>
              <a:chOff x="-60218325" y="2304850"/>
              <a:chExt cx="279625" cy="316775"/>
            </a:xfrm>
          </p:grpSpPr>
          <p:sp>
            <p:nvSpPr>
              <p:cNvPr id="8874" name="Google Shape;8874;p63"/>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3"/>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3"/>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3"/>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3"/>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3"/>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3"/>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81" name="Google Shape;8881;p63"/>
          <p:cNvSpPr/>
          <p:nvPr/>
        </p:nvSpPr>
        <p:spPr>
          <a:xfrm>
            <a:off x="3501697" y="3208296"/>
            <a:ext cx="368091" cy="28700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2" name="Google Shape;8882;p63"/>
          <p:cNvGrpSpPr/>
          <p:nvPr/>
        </p:nvGrpSpPr>
        <p:grpSpPr>
          <a:xfrm>
            <a:off x="3507226" y="3611671"/>
            <a:ext cx="368987" cy="365459"/>
            <a:chOff x="-59889100" y="2671925"/>
            <a:chExt cx="319000" cy="315950"/>
          </a:xfrm>
        </p:grpSpPr>
        <p:sp>
          <p:nvSpPr>
            <p:cNvPr id="8883" name="Google Shape;8883;p63"/>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3"/>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3"/>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3"/>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3"/>
          <p:cNvGrpSpPr/>
          <p:nvPr/>
        </p:nvGrpSpPr>
        <p:grpSpPr>
          <a:xfrm>
            <a:off x="2620204" y="4054176"/>
            <a:ext cx="367165" cy="366269"/>
            <a:chOff x="-59092025" y="2296300"/>
            <a:chExt cx="317425" cy="316650"/>
          </a:xfrm>
        </p:grpSpPr>
        <p:sp>
          <p:nvSpPr>
            <p:cNvPr id="8888" name="Google Shape;8888;p63"/>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3"/>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63"/>
          <p:cNvGrpSpPr/>
          <p:nvPr/>
        </p:nvGrpSpPr>
        <p:grpSpPr>
          <a:xfrm>
            <a:off x="4865611" y="1305095"/>
            <a:ext cx="353174" cy="347599"/>
            <a:chOff x="683125" y="1955275"/>
            <a:chExt cx="299325" cy="294600"/>
          </a:xfrm>
        </p:grpSpPr>
        <p:sp>
          <p:nvSpPr>
            <p:cNvPr id="8891" name="Google Shape;8891;p6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63"/>
          <p:cNvGrpSpPr/>
          <p:nvPr/>
        </p:nvGrpSpPr>
        <p:grpSpPr>
          <a:xfrm>
            <a:off x="4866541" y="1755653"/>
            <a:ext cx="351315" cy="349486"/>
            <a:chOff x="685475" y="2318350"/>
            <a:chExt cx="297750" cy="296200"/>
          </a:xfrm>
        </p:grpSpPr>
        <p:sp>
          <p:nvSpPr>
            <p:cNvPr id="8896" name="Google Shape;8896;p63"/>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3"/>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3"/>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63"/>
          <p:cNvGrpSpPr/>
          <p:nvPr/>
        </p:nvGrpSpPr>
        <p:grpSpPr>
          <a:xfrm>
            <a:off x="7094699" y="1304859"/>
            <a:ext cx="309517" cy="348071"/>
            <a:chOff x="2523000" y="1954875"/>
            <a:chExt cx="262325" cy="295000"/>
          </a:xfrm>
        </p:grpSpPr>
        <p:sp>
          <p:nvSpPr>
            <p:cNvPr id="8900" name="Google Shape;8900;p63"/>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3"/>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63"/>
          <p:cNvGrpSpPr/>
          <p:nvPr/>
        </p:nvGrpSpPr>
        <p:grpSpPr>
          <a:xfrm>
            <a:off x="7073800" y="1756125"/>
            <a:ext cx="351315" cy="348542"/>
            <a:chOff x="2508825" y="2318350"/>
            <a:chExt cx="297750" cy="295400"/>
          </a:xfrm>
        </p:grpSpPr>
        <p:sp>
          <p:nvSpPr>
            <p:cNvPr id="8903" name="Google Shape;8903;p63"/>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3"/>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5" name="Google Shape;8905;p63"/>
          <p:cNvSpPr/>
          <p:nvPr/>
        </p:nvSpPr>
        <p:spPr>
          <a:xfrm>
            <a:off x="7074663" y="2197454"/>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6" name="Google Shape;8906;p63"/>
          <p:cNvGrpSpPr/>
          <p:nvPr/>
        </p:nvGrpSpPr>
        <p:grpSpPr>
          <a:xfrm>
            <a:off x="5747373" y="2670178"/>
            <a:ext cx="347599" cy="348513"/>
            <a:chOff x="4321150" y="1946600"/>
            <a:chExt cx="294600" cy="295375"/>
          </a:xfrm>
        </p:grpSpPr>
        <p:sp>
          <p:nvSpPr>
            <p:cNvPr id="8907" name="Google Shape;8907;p63"/>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3"/>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3"/>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0" name="Google Shape;8910;p63"/>
          <p:cNvSpPr/>
          <p:nvPr/>
        </p:nvSpPr>
        <p:spPr>
          <a:xfrm>
            <a:off x="5744000" y="3170260"/>
            <a:ext cx="354117" cy="326242"/>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3"/>
          <p:cNvSpPr/>
          <p:nvPr/>
        </p:nvSpPr>
        <p:spPr>
          <a:xfrm>
            <a:off x="5744472" y="3608425"/>
            <a:ext cx="353174" cy="348513"/>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3"/>
          <p:cNvSpPr/>
          <p:nvPr/>
        </p:nvSpPr>
        <p:spPr>
          <a:xfrm>
            <a:off x="8020096" y="2671070"/>
            <a:ext cx="224004" cy="34665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3"/>
          <p:cNvSpPr/>
          <p:nvPr/>
        </p:nvSpPr>
        <p:spPr>
          <a:xfrm>
            <a:off x="5310365" y="13041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4" name="Google Shape;8914;p63"/>
          <p:cNvGrpSpPr/>
          <p:nvPr/>
        </p:nvGrpSpPr>
        <p:grpSpPr>
          <a:xfrm>
            <a:off x="5309921" y="1756125"/>
            <a:ext cx="352230" cy="348542"/>
            <a:chOff x="1049375" y="2318350"/>
            <a:chExt cx="298525" cy="295400"/>
          </a:xfrm>
        </p:grpSpPr>
        <p:sp>
          <p:nvSpPr>
            <p:cNvPr id="8915" name="Google Shape;8915;p6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63"/>
          <p:cNvGrpSpPr/>
          <p:nvPr/>
        </p:nvGrpSpPr>
        <p:grpSpPr>
          <a:xfrm>
            <a:off x="5310393" y="2196576"/>
            <a:ext cx="351286" cy="351286"/>
            <a:chOff x="1049375" y="2680675"/>
            <a:chExt cx="297725" cy="297725"/>
          </a:xfrm>
        </p:grpSpPr>
        <p:sp>
          <p:nvSpPr>
            <p:cNvPr id="8920" name="Google Shape;8920;p63"/>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3"/>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63"/>
          <p:cNvGrpSpPr/>
          <p:nvPr/>
        </p:nvGrpSpPr>
        <p:grpSpPr>
          <a:xfrm>
            <a:off x="7523845" y="1304623"/>
            <a:ext cx="348513" cy="348542"/>
            <a:chOff x="2872725" y="1954475"/>
            <a:chExt cx="295375" cy="295400"/>
          </a:xfrm>
        </p:grpSpPr>
        <p:sp>
          <p:nvSpPr>
            <p:cNvPr id="8923" name="Google Shape;8923;p63"/>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3"/>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3"/>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63"/>
          <p:cNvGrpSpPr/>
          <p:nvPr/>
        </p:nvGrpSpPr>
        <p:grpSpPr>
          <a:xfrm>
            <a:off x="7545216" y="1755196"/>
            <a:ext cx="305771" cy="350401"/>
            <a:chOff x="2890050" y="2318350"/>
            <a:chExt cx="259150" cy="296975"/>
          </a:xfrm>
        </p:grpSpPr>
        <p:sp>
          <p:nvSpPr>
            <p:cNvPr id="8927" name="Google Shape;8927;p63"/>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3"/>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9" name="Google Shape;8929;p63"/>
          <p:cNvSpPr/>
          <p:nvPr/>
        </p:nvSpPr>
        <p:spPr>
          <a:xfrm>
            <a:off x="7585093" y="2196982"/>
            <a:ext cx="225862" cy="350371"/>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0" name="Google Shape;8930;p63"/>
          <p:cNvGrpSpPr/>
          <p:nvPr/>
        </p:nvGrpSpPr>
        <p:grpSpPr>
          <a:xfrm>
            <a:off x="6187732" y="2670650"/>
            <a:ext cx="347569" cy="347569"/>
            <a:chOff x="4685050" y="1945825"/>
            <a:chExt cx="294575" cy="294575"/>
          </a:xfrm>
        </p:grpSpPr>
        <p:sp>
          <p:nvSpPr>
            <p:cNvPr id="8931" name="Google Shape;8931;p63"/>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3"/>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3"/>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3"/>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3"/>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6" name="Google Shape;8936;p63"/>
          <p:cNvSpPr/>
          <p:nvPr/>
        </p:nvSpPr>
        <p:spPr>
          <a:xfrm>
            <a:off x="6187137" y="3159582"/>
            <a:ext cx="348513" cy="347599"/>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3"/>
          <p:cNvSpPr/>
          <p:nvPr/>
        </p:nvSpPr>
        <p:spPr>
          <a:xfrm>
            <a:off x="6208050" y="3607496"/>
            <a:ext cx="306686" cy="350371"/>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8" name="Google Shape;8938;p63"/>
          <p:cNvGrpSpPr/>
          <p:nvPr/>
        </p:nvGrpSpPr>
        <p:grpSpPr>
          <a:xfrm>
            <a:off x="7958004" y="3159625"/>
            <a:ext cx="348513" cy="347599"/>
            <a:chOff x="6131900" y="2301825"/>
            <a:chExt cx="295375" cy="294600"/>
          </a:xfrm>
        </p:grpSpPr>
        <p:sp>
          <p:nvSpPr>
            <p:cNvPr id="8939" name="Google Shape;8939;p63"/>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3"/>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3"/>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3"/>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63"/>
          <p:cNvGrpSpPr/>
          <p:nvPr/>
        </p:nvGrpSpPr>
        <p:grpSpPr>
          <a:xfrm>
            <a:off x="5753997" y="1304166"/>
            <a:ext cx="351315" cy="349457"/>
            <a:chOff x="1412450" y="1954475"/>
            <a:chExt cx="297750" cy="296175"/>
          </a:xfrm>
        </p:grpSpPr>
        <p:sp>
          <p:nvSpPr>
            <p:cNvPr id="8944" name="Google Shape;8944;p63"/>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3"/>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6" name="Google Shape;8946;p63"/>
          <p:cNvSpPr/>
          <p:nvPr/>
        </p:nvSpPr>
        <p:spPr>
          <a:xfrm>
            <a:off x="5755346" y="17574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7" name="Google Shape;8947;p63"/>
          <p:cNvGrpSpPr/>
          <p:nvPr/>
        </p:nvGrpSpPr>
        <p:grpSpPr>
          <a:xfrm>
            <a:off x="5753997" y="2196694"/>
            <a:ext cx="351315" cy="351050"/>
            <a:chOff x="1413250" y="2680675"/>
            <a:chExt cx="297750" cy="297525"/>
          </a:xfrm>
        </p:grpSpPr>
        <p:sp>
          <p:nvSpPr>
            <p:cNvPr id="8948" name="Google Shape;8948;p63"/>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3"/>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3"/>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3"/>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63"/>
          <p:cNvSpPr/>
          <p:nvPr/>
        </p:nvSpPr>
        <p:spPr>
          <a:xfrm>
            <a:off x="8012357" y="1304144"/>
            <a:ext cx="270463" cy="349427"/>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3"/>
          <p:cNvSpPr/>
          <p:nvPr/>
        </p:nvSpPr>
        <p:spPr>
          <a:xfrm>
            <a:off x="7964498" y="1756331"/>
            <a:ext cx="366182" cy="34804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3"/>
          <p:cNvSpPr/>
          <p:nvPr/>
        </p:nvSpPr>
        <p:spPr>
          <a:xfrm>
            <a:off x="7971931" y="2197454"/>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5" name="Google Shape;8955;p63"/>
          <p:cNvGrpSpPr/>
          <p:nvPr/>
        </p:nvGrpSpPr>
        <p:grpSpPr>
          <a:xfrm>
            <a:off x="6630407" y="2670311"/>
            <a:ext cx="350371" cy="348247"/>
            <a:chOff x="5045775" y="1946400"/>
            <a:chExt cx="296950" cy="295150"/>
          </a:xfrm>
        </p:grpSpPr>
        <p:sp>
          <p:nvSpPr>
            <p:cNvPr id="8956" name="Google Shape;8956;p63"/>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3"/>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63"/>
          <p:cNvGrpSpPr/>
          <p:nvPr/>
        </p:nvGrpSpPr>
        <p:grpSpPr>
          <a:xfrm>
            <a:off x="6629006" y="3179138"/>
            <a:ext cx="353174" cy="308573"/>
            <a:chOff x="5046550" y="2327025"/>
            <a:chExt cx="299325" cy="261525"/>
          </a:xfrm>
        </p:grpSpPr>
        <p:sp>
          <p:nvSpPr>
            <p:cNvPr id="8959" name="Google Shape;8959;p63"/>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3"/>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3"/>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2" name="Google Shape;8962;p63"/>
          <p:cNvSpPr/>
          <p:nvPr/>
        </p:nvSpPr>
        <p:spPr>
          <a:xfrm>
            <a:off x="6707866" y="3607496"/>
            <a:ext cx="195185" cy="350371"/>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3" name="Google Shape;8963;p63"/>
          <p:cNvGrpSpPr/>
          <p:nvPr/>
        </p:nvGrpSpPr>
        <p:grpSpPr>
          <a:xfrm>
            <a:off x="7956604" y="3608476"/>
            <a:ext cx="351315" cy="348513"/>
            <a:chOff x="6167350" y="2672800"/>
            <a:chExt cx="297750" cy="295375"/>
          </a:xfrm>
        </p:grpSpPr>
        <p:sp>
          <p:nvSpPr>
            <p:cNvPr id="8964" name="Google Shape;8964;p63"/>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3"/>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3"/>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3"/>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3"/>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63"/>
          <p:cNvGrpSpPr/>
          <p:nvPr/>
        </p:nvGrpSpPr>
        <p:grpSpPr>
          <a:xfrm>
            <a:off x="6197601" y="1303709"/>
            <a:ext cx="347599" cy="350371"/>
            <a:chOff x="1777925" y="1953700"/>
            <a:chExt cx="294600" cy="296950"/>
          </a:xfrm>
        </p:grpSpPr>
        <p:sp>
          <p:nvSpPr>
            <p:cNvPr id="8970" name="Google Shape;8970;p63"/>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3"/>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3"/>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3"/>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63"/>
          <p:cNvGrpSpPr/>
          <p:nvPr/>
        </p:nvGrpSpPr>
        <p:grpSpPr>
          <a:xfrm>
            <a:off x="6213411" y="1756597"/>
            <a:ext cx="315977" cy="347599"/>
            <a:chOff x="1790525" y="2319150"/>
            <a:chExt cx="267800" cy="294600"/>
          </a:xfrm>
        </p:grpSpPr>
        <p:sp>
          <p:nvSpPr>
            <p:cNvPr id="8975" name="Google Shape;8975;p63"/>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3"/>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7" name="Google Shape;8977;p63"/>
          <p:cNvSpPr/>
          <p:nvPr/>
        </p:nvSpPr>
        <p:spPr>
          <a:xfrm>
            <a:off x="6196153" y="21969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8" name="Google Shape;8978;p63"/>
          <p:cNvGrpSpPr/>
          <p:nvPr/>
        </p:nvGrpSpPr>
        <p:grpSpPr>
          <a:xfrm>
            <a:off x="4866386" y="2670163"/>
            <a:ext cx="349457" cy="348542"/>
            <a:chOff x="3599700" y="1954475"/>
            <a:chExt cx="296175" cy="295400"/>
          </a:xfrm>
        </p:grpSpPr>
        <p:sp>
          <p:nvSpPr>
            <p:cNvPr id="8979" name="Google Shape;8979;p6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3"/>
          <p:cNvGrpSpPr/>
          <p:nvPr/>
        </p:nvGrpSpPr>
        <p:grpSpPr>
          <a:xfrm>
            <a:off x="4867316" y="3159626"/>
            <a:ext cx="347599" cy="347599"/>
            <a:chOff x="3601275" y="2319150"/>
            <a:chExt cx="294600" cy="294600"/>
          </a:xfrm>
        </p:grpSpPr>
        <p:sp>
          <p:nvSpPr>
            <p:cNvPr id="8983" name="Google Shape;8983;p63"/>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3"/>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5" name="Google Shape;8985;p63"/>
          <p:cNvSpPr/>
          <p:nvPr/>
        </p:nvSpPr>
        <p:spPr>
          <a:xfrm>
            <a:off x="4866749" y="3608425"/>
            <a:ext cx="348542" cy="348513"/>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6" name="Google Shape;8986;p63"/>
          <p:cNvGrpSpPr/>
          <p:nvPr/>
        </p:nvGrpSpPr>
        <p:grpSpPr>
          <a:xfrm>
            <a:off x="7087019" y="2669721"/>
            <a:ext cx="328071" cy="349427"/>
            <a:chOff x="5421475" y="1945825"/>
            <a:chExt cx="278050" cy="296150"/>
          </a:xfrm>
        </p:grpSpPr>
        <p:sp>
          <p:nvSpPr>
            <p:cNvPr id="8987" name="Google Shape;8987;p63"/>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3"/>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3"/>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3"/>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3"/>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3"/>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3"/>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3"/>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5" name="Google Shape;8995;p63"/>
          <p:cNvSpPr/>
          <p:nvPr/>
        </p:nvSpPr>
        <p:spPr>
          <a:xfrm>
            <a:off x="7074326" y="3157723"/>
            <a:ext cx="353174" cy="35131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6" name="Google Shape;8996;p63"/>
          <p:cNvGrpSpPr/>
          <p:nvPr/>
        </p:nvGrpSpPr>
        <p:grpSpPr>
          <a:xfrm>
            <a:off x="7075869" y="3670273"/>
            <a:ext cx="350371" cy="224918"/>
            <a:chOff x="5411225" y="2726350"/>
            <a:chExt cx="296950" cy="190625"/>
          </a:xfrm>
        </p:grpSpPr>
        <p:sp>
          <p:nvSpPr>
            <p:cNvPr id="8997" name="Google Shape;8997;p63"/>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3"/>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63"/>
          <p:cNvGrpSpPr/>
          <p:nvPr/>
        </p:nvGrpSpPr>
        <p:grpSpPr>
          <a:xfrm>
            <a:off x="6185904" y="4059546"/>
            <a:ext cx="351286" cy="326390"/>
            <a:chOff x="6524150" y="1938725"/>
            <a:chExt cx="297725" cy="276625"/>
          </a:xfrm>
        </p:grpSpPr>
        <p:sp>
          <p:nvSpPr>
            <p:cNvPr id="9000" name="Google Shape;9000;p63"/>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3"/>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3"/>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3"/>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63"/>
          <p:cNvGrpSpPr/>
          <p:nvPr/>
        </p:nvGrpSpPr>
        <p:grpSpPr>
          <a:xfrm>
            <a:off x="6631047" y="1756007"/>
            <a:ext cx="363380" cy="348778"/>
            <a:chOff x="2140225" y="2318650"/>
            <a:chExt cx="307975" cy="295600"/>
          </a:xfrm>
        </p:grpSpPr>
        <p:sp>
          <p:nvSpPr>
            <p:cNvPr id="9005" name="Google Shape;9005;p63"/>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3"/>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63"/>
          <p:cNvGrpSpPr/>
          <p:nvPr/>
        </p:nvGrpSpPr>
        <p:grpSpPr>
          <a:xfrm>
            <a:off x="6636607" y="2197505"/>
            <a:ext cx="352259" cy="349427"/>
            <a:chOff x="2139425" y="2682250"/>
            <a:chExt cx="298550" cy="296150"/>
          </a:xfrm>
        </p:grpSpPr>
        <p:sp>
          <p:nvSpPr>
            <p:cNvPr id="9008" name="Google Shape;9008;p63"/>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3"/>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3"/>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3"/>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63"/>
          <p:cNvGrpSpPr/>
          <p:nvPr/>
        </p:nvGrpSpPr>
        <p:grpSpPr>
          <a:xfrm>
            <a:off x="5301219" y="2711991"/>
            <a:ext cx="350401" cy="264888"/>
            <a:chOff x="3962775" y="1990700"/>
            <a:chExt cx="296975" cy="224500"/>
          </a:xfrm>
        </p:grpSpPr>
        <p:sp>
          <p:nvSpPr>
            <p:cNvPr id="9013" name="Google Shape;9013;p63"/>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3"/>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3"/>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3"/>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63"/>
          <p:cNvGrpSpPr/>
          <p:nvPr/>
        </p:nvGrpSpPr>
        <p:grpSpPr>
          <a:xfrm>
            <a:off x="5301691" y="3158697"/>
            <a:ext cx="349457" cy="349457"/>
            <a:chOff x="3963575" y="2317575"/>
            <a:chExt cx="296175" cy="296175"/>
          </a:xfrm>
        </p:grpSpPr>
        <p:sp>
          <p:nvSpPr>
            <p:cNvPr id="9018" name="Google Shape;9018;p63"/>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3"/>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3"/>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3"/>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3"/>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3"/>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3"/>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3"/>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3"/>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3"/>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3"/>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3"/>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3"/>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3"/>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3"/>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3"/>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63"/>
          <p:cNvGrpSpPr/>
          <p:nvPr/>
        </p:nvGrpSpPr>
        <p:grpSpPr>
          <a:xfrm>
            <a:off x="5301691" y="3608476"/>
            <a:ext cx="349457" cy="348513"/>
            <a:chOff x="3962775" y="2683025"/>
            <a:chExt cx="296175" cy="295375"/>
          </a:xfrm>
        </p:grpSpPr>
        <p:sp>
          <p:nvSpPr>
            <p:cNvPr id="9035" name="Google Shape;9035;p63"/>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63"/>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3"/>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8" name="Google Shape;9038;p63"/>
          <p:cNvSpPr/>
          <p:nvPr/>
        </p:nvSpPr>
        <p:spPr>
          <a:xfrm>
            <a:off x="7513275" y="2670141"/>
            <a:ext cx="354117" cy="348513"/>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9" name="Google Shape;9039;p63"/>
          <p:cNvGrpSpPr/>
          <p:nvPr/>
        </p:nvGrpSpPr>
        <p:grpSpPr>
          <a:xfrm>
            <a:off x="7516228" y="3159168"/>
            <a:ext cx="348513" cy="348513"/>
            <a:chOff x="5775900" y="2308125"/>
            <a:chExt cx="295375" cy="295375"/>
          </a:xfrm>
        </p:grpSpPr>
        <p:sp>
          <p:nvSpPr>
            <p:cNvPr id="9040" name="Google Shape;9040;p63"/>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3"/>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3"/>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3"/>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3"/>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63"/>
          <p:cNvGrpSpPr/>
          <p:nvPr/>
        </p:nvGrpSpPr>
        <p:grpSpPr>
          <a:xfrm>
            <a:off x="7537142" y="3608004"/>
            <a:ext cx="306686" cy="349457"/>
            <a:chOff x="5794025" y="2673575"/>
            <a:chExt cx="259925" cy="296175"/>
          </a:xfrm>
        </p:grpSpPr>
        <p:sp>
          <p:nvSpPr>
            <p:cNvPr id="9046" name="Google Shape;9046;p63"/>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3"/>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8" name="Google Shape;9048;p63"/>
          <p:cNvSpPr/>
          <p:nvPr/>
        </p:nvSpPr>
        <p:spPr>
          <a:xfrm>
            <a:off x="6637977" y="4079018"/>
            <a:ext cx="349457" cy="348513"/>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3"/>
          <p:cNvSpPr/>
          <p:nvPr/>
        </p:nvSpPr>
        <p:spPr>
          <a:xfrm>
            <a:off x="4867924" y="2197454"/>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0" name="Google Shape;9050;p63"/>
          <p:cNvGrpSpPr/>
          <p:nvPr/>
        </p:nvGrpSpPr>
        <p:grpSpPr>
          <a:xfrm>
            <a:off x="6637536" y="1304166"/>
            <a:ext cx="350401" cy="349457"/>
            <a:chOff x="2141000" y="1954475"/>
            <a:chExt cx="296975" cy="296175"/>
          </a:xfrm>
        </p:grpSpPr>
        <p:sp>
          <p:nvSpPr>
            <p:cNvPr id="9051" name="Google Shape;9051;p63"/>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3"/>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3"/>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3"/>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58" name="Shape 9058"/>
        <p:cNvGrpSpPr/>
        <p:nvPr/>
      </p:nvGrpSpPr>
      <p:grpSpPr>
        <a:xfrm>
          <a:off x="0" y="0"/>
          <a:ext cx="0" cy="0"/>
          <a:chOff x="0" y="0"/>
          <a:chExt cx="0" cy="0"/>
        </a:xfrm>
      </p:grpSpPr>
      <p:sp>
        <p:nvSpPr>
          <p:cNvPr id="9059" name="Google Shape;9059;p64"/>
          <p:cNvSpPr txBox="1"/>
          <p:nvPr>
            <p:ph idx="4294967295" type="title"/>
          </p:nvPr>
        </p:nvSpPr>
        <p:spPr>
          <a:xfrm>
            <a:off x="849675" y="511013"/>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Icons</a:t>
            </a:r>
            <a:endParaRPr>
              <a:solidFill>
                <a:schemeClr val="lt1"/>
              </a:solidFill>
              <a:latin typeface="Arial"/>
              <a:ea typeface="Arial"/>
              <a:cs typeface="Arial"/>
              <a:sym typeface="Arial"/>
            </a:endParaRPr>
          </a:p>
        </p:txBody>
      </p:sp>
      <p:sp>
        <p:nvSpPr>
          <p:cNvPr id="9060" name="Google Shape;9060;p64"/>
          <p:cNvSpPr txBox="1"/>
          <p:nvPr>
            <p:ph idx="4294967295" type="title"/>
          </p:nvPr>
        </p:nvSpPr>
        <p:spPr>
          <a:xfrm>
            <a:off x="4858400" y="511013"/>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Avatar Icons</a:t>
            </a:r>
            <a:endParaRPr>
              <a:solidFill>
                <a:schemeClr val="lt1"/>
              </a:solidFill>
              <a:latin typeface="Arial"/>
              <a:ea typeface="Arial"/>
              <a:cs typeface="Arial"/>
              <a:sym typeface="Arial"/>
            </a:endParaRPr>
          </a:p>
        </p:txBody>
      </p:sp>
      <p:grpSp>
        <p:nvGrpSpPr>
          <p:cNvPr id="9061" name="Google Shape;9061;p64"/>
          <p:cNvGrpSpPr/>
          <p:nvPr/>
        </p:nvGrpSpPr>
        <p:grpSpPr>
          <a:xfrm>
            <a:off x="882957" y="1306638"/>
            <a:ext cx="292442" cy="355741"/>
            <a:chOff x="-35830350" y="1912725"/>
            <a:chExt cx="241050" cy="293225"/>
          </a:xfrm>
        </p:grpSpPr>
        <p:sp>
          <p:nvSpPr>
            <p:cNvPr id="9062" name="Google Shape;9062;p64"/>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4"/>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64"/>
          <p:cNvGrpSpPr/>
          <p:nvPr/>
        </p:nvGrpSpPr>
        <p:grpSpPr>
          <a:xfrm>
            <a:off x="851444" y="1766235"/>
            <a:ext cx="355468" cy="353587"/>
            <a:chOff x="-35854750" y="2272675"/>
            <a:chExt cx="293000" cy="291450"/>
          </a:xfrm>
        </p:grpSpPr>
        <p:sp>
          <p:nvSpPr>
            <p:cNvPr id="9065" name="Google Shape;9065;p64"/>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4"/>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4"/>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64"/>
          <p:cNvGrpSpPr/>
          <p:nvPr/>
        </p:nvGrpSpPr>
        <p:grpSpPr>
          <a:xfrm>
            <a:off x="850958" y="2220821"/>
            <a:ext cx="356438" cy="354558"/>
            <a:chOff x="-35853975" y="2631825"/>
            <a:chExt cx="293800" cy="292250"/>
          </a:xfrm>
        </p:grpSpPr>
        <p:sp>
          <p:nvSpPr>
            <p:cNvPr id="9069" name="Google Shape;9069;p64"/>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4"/>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4"/>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4"/>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4"/>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64"/>
          <p:cNvGrpSpPr/>
          <p:nvPr/>
        </p:nvGrpSpPr>
        <p:grpSpPr>
          <a:xfrm>
            <a:off x="3089562" y="1307714"/>
            <a:ext cx="353587" cy="353587"/>
            <a:chOff x="-34032200" y="1916675"/>
            <a:chExt cx="291450" cy="291450"/>
          </a:xfrm>
        </p:grpSpPr>
        <p:sp>
          <p:nvSpPr>
            <p:cNvPr id="9075" name="Google Shape;9075;p64"/>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4"/>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4"/>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4"/>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9" name="Google Shape;9079;p64"/>
          <p:cNvSpPr/>
          <p:nvPr/>
        </p:nvSpPr>
        <p:spPr>
          <a:xfrm>
            <a:off x="3086014" y="1764916"/>
            <a:ext cx="354527" cy="356620"/>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0" name="Google Shape;9080;p64"/>
          <p:cNvGrpSpPr/>
          <p:nvPr/>
        </p:nvGrpSpPr>
        <p:grpSpPr>
          <a:xfrm>
            <a:off x="3089092" y="2220821"/>
            <a:ext cx="354527" cy="354558"/>
            <a:chOff x="-34032200" y="2634975"/>
            <a:chExt cx="292225" cy="292250"/>
          </a:xfrm>
        </p:grpSpPr>
        <p:sp>
          <p:nvSpPr>
            <p:cNvPr id="9081" name="Google Shape;9081;p64"/>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4"/>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4"/>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64"/>
          <p:cNvGrpSpPr/>
          <p:nvPr/>
        </p:nvGrpSpPr>
        <p:grpSpPr>
          <a:xfrm>
            <a:off x="1739487" y="2687069"/>
            <a:ext cx="358379" cy="354527"/>
            <a:chOff x="-32245875" y="1938725"/>
            <a:chExt cx="295400" cy="292225"/>
          </a:xfrm>
        </p:grpSpPr>
        <p:sp>
          <p:nvSpPr>
            <p:cNvPr id="9085" name="Google Shape;9085;p64"/>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4"/>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4"/>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64"/>
          <p:cNvGrpSpPr/>
          <p:nvPr/>
        </p:nvGrpSpPr>
        <p:grpSpPr>
          <a:xfrm>
            <a:off x="1736150" y="3156468"/>
            <a:ext cx="365052" cy="352162"/>
            <a:chOff x="-32243500" y="2299850"/>
            <a:chExt cx="300900" cy="290275"/>
          </a:xfrm>
        </p:grpSpPr>
        <p:sp>
          <p:nvSpPr>
            <p:cNvPr id="9089" name="Google Shape;9089;p64"/>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4"/>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1" name="Google Shape;9091;p64"/>
          <p:cNvSpPr/>
          <p:nvPr/>
        </p:nvSpPr>
        <p:spPr>
          <a:xfrm>
            <a:off x="1737541" y="3616837"/>
            <a:ext cx="356438" cy="352617"/>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2" name="Google Shape;9092;p64"/>
          <p:cNvGrpSpPr/>
          <p:nvPr/>
        </p:nvGrpSpPr>
        <p:grpSpPr>
          <a:xfrm>
            <a:off x="1299432" y="1306759"/>
            <a:ext cx="354527" cy="355498"/>
            <a:chOff x="-35495600" y="1912725"/>
            <a:chExt cx="292225" cy="293025"/>
          </a:xfrm>
        </p:grpSpPr>
        <p:sp>
          <p:nvSpPr>
            <p:cNvPr id="9093" name="Google Shape;9093;p64"/>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4"/>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4"/>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6" name="Google Shape;9096;p64"/>
          <p:cNvSpPr/>
          <p:nvPr/>
        </p:nvSpPr>
        <p:spPr>
          <a:xfrm>
            <a:off x="1295266" y="1765962"/>
            <a:ext cx="356438" cy="354527"/>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7" name="Google Shape;9097;p64"/>
          <p:cNvGrpSpPr/>
          <p:nvPr/>
        </p:nvGrpSpPr>
        <p:grpSpPr>
          <a:xfrm>
            <a:off x="1299432" y="2221307"/>
            <a:ext cx="354527" cy="353587"/>
            <a:chOff x="-35495600" y="2631825"/>
            <a:chExt cx="292225" cy="291450"/>
          </a:xfrm>
        </p:grpSpPr>
        <p:sp>
          <p:nvSpPr>
            <p:cNvPr id="9098" name="Google Shape;9098;p64"/>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4"/>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4"/>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4"/>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64"/>
          <p:cNvGrpSpPr/>
          <p:nvPr/>
        </p:nvGrpSpPr>
        <p:grpSpPr>
          <a:xfrm>
            <a:off x="3537081" y="1307714"/>
            <a:ext cx="353587" cy="353587"/>
            <a:chOff x="-33673825" y="1916675"/>
            <a:chExt cx="291450" cy="291450"/>
          </a:xfrm>
        </p:grpSpPr>
        <p:sp>
          <p:nvSpPr>
            <p:cNvPr id="9103" name="Google Shape;9103;p64"/>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4"/>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4"/>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4"/>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64"/>
          <p:cNvGrpSpPr/>
          <p:nvPr/>
        </p:nvGrpSpPr>
        <p:grpSpPr>
          <a:xfrm>
            <a:off x="3534700" y="1765295"/>
            <a:ext cx="358349" cy="355468"/>
            <a:chOff x="-33676975" y="2275050"/>
            <a:chExt cx="295375" cy="293000"/>
          </a:xfrm>
        </p:grpSpPr>
        <p:sp>
          <p:nvSpPr>
            <p:cNvPr id="9108" name="Google Shape;9108;p64"/>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4"/>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4"/>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64"/>
          <p:cNvGrpSpPr/>
          <p:nvPr/>
        </p:nvGrpSpPr>
        <p:grpSpPr>
          <a:xfrm>
            <a:off x="3537081" y="2220594"/>
            <a:ext cx="353587" cy="355013"/>
            <a:chOff x="-33673825" y="2634975"/>
            <a:chExt cx="291450" cy="292625"/>
          </a:xfrm>
        </p:grpSpPr>
        <p:sp>
          <p:nvSpPr>
            <p:cNvPr id="9112" name="Google Shape;9112;p64"/>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4"/>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64"/>
          <p:cNvGrpSpPr/>
          <p:nvPr/>
        </p:nvGrpSpPr>
        <p:grpSpPr>
          <a:xfrm>
            <a:off x="2205089" y="2687509"/>
            <a:ext cx="329687" cy="353648"/>
            <a:chOff x="-31874100" y="1939525"/>
            <a:chExt cx="271750" cy="291500"/>
          </a:xfrm>
        </p:grpSpPr>
        <p:sp>
          <p:nvSpPr>
            <p:cNvPr id="9115" name="Google Shape;9115;p64"/>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4"/>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7" name="Google Shape;9117;p64"/>
          <p:cNvSpPr/>
          <p:nvPr/>
        </p:nvSpPr>
        <p:spPr>
          <a:xfrm>
            <a:off x="2211275" y="3155955"/>
            <a:ext cx="311550" cy="353587"/>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8" name="Google Shape;9118;p64"/>
          <p:cNvGrpSpPr/>
          <p:nvPr/>
        </p:nvGrpSpPr>
        <p:grpSpPr>
          <a:xfrm>
            <a:off x="2186451" y="3616531"/>
            <a:ext cx="366963" cy="352768"/>
            <a:chOff x="-31889075" y="2658950"/>
            <a:chExt cx="302475" cy="290775"/>
          </a:xfrm>
        </p:grpSpPr>
        <p:sp>
          <p:nvSpPr>
            <p:cNvPr id="9119" name="Google Shape;9119;p64"/>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4"/>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1" name="Google Shape;9121;p64"/>
          <p:cNvSpPr/>
          <p:nvPr/>
        </p:nvSpPr>
        <p:spPr>
          <a:xfrm>
            <a:off x="3974577" y="3155469"/>
            <a:ext cx="356438" cy="35455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2" name="Google Shape;9122;p64"/>
          <p:cNvGrpSpPr/>
          <p:nvPr/>
        </p:nvGrpSpPr>
        <p:grpSpPr>
          <a:xfrm>
            <a:off x="1747421" y="1306759"/>
            <a:ext cx="354527" cy="355498"/>
            <a:chOff x="-35136450" y="1912725"/>
            <a:chExt cx="292225" cy="293025"/>
          </a:xfrm>
        </p:grpSpPr>
        <p:sp>
          <p:nvSpPr>
            <p:cNvPr id="9123" name="Google Shape;9123;p64"/>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4"/>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4"/>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64"/>
          <p:cNvGrpSpPr/>
          <p:nvPr/>
        </p:nvGrpSpPr>
        <p:grpSpPr>
          <a:xfrm>
            <a:off x="1747891" y="1765978"/>
            <a:ext cx="353587" cy="354103"/>
            <a:chOff x="-35134875" y="2272675"/>
            <a:chExt cx="291450" cy="291875"/>
          </a:xfrm>
        </p:grpSpPr>
        <p:sp>
          <p:nvSpPr>
            <p:cNvPr id="9127" name="Google Shape;9127;p64"/>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4"/>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4"/>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4"/>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64"/>
          <p:cNvGrpSpPr/>
          <p:nvPr/>
        </p:nvGrpSpPr>
        <p:grpSpPr>
          <a:xfrm>
            <a:off x="1789458" y="2221307"/>
            <a:ext cx="270453" cy="353587"/>
            <a:chOff x="-35101800" y="2631050"/>
            <a:chExt cx="222925" cy="291450"/>
          </a:xfrm>
        </p:grpSpPr>
        <p:sp>
          <p:nvSpPr>
            <p:cNvPr id="9132" name="Google Shape;9132;p64"/>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4"/>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4"/>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4"/>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6" name="Google Shape;9136;p64"/>
          <p:cNvSpPr/>
          <p:nvPr/>
        </p:nvSpPr>
        <p:spPr>
          <a:xfrm>
            <a:off x="3982155" y="1307046"/>
            <a:ext cx="338270" cy="355255"/>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7" name="Google Shape;9137;p64"/>
          <p:cNvGrpSpPr/>
          <p:nvPr/>
        </p:nvGrpSpPr>
        <p:grpSpPr>
          <a:xfrm>
            <a:off x="3977510" y="1765295"/>
            <a:ext cx="353587" cy="355468"/>
            <a:chOff x="-33314675" y="2275050"/>
            <a:chExt cx="291450" cy="293000"/>
          </a:xfrm>
        </p:grpSpPr>
        <p:sp>
          <p:nvSpPr>
            <p:cNvPr id="9138" name="Google Shape;9138;p64"/>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4"/>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4"/>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1" name="Google Shape;9141;p64"/>
          <p:cNvSpPr/>
          <p:nvPr/>
        </p:nvSpPr>
        <p:spPr>
          <a:xfrm>
            <a:off x="3973071" y="2220094"/>
            <a:ext cx="356438" cy="356468"/>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2" name="Google Shape;9142;p64"/>
          <p:cNvGrpSpPr/>
          <p:nvPr/>
        </p:nvGrpSpPr>
        <p:grpSpPr>
          <a:xfrm>
            <a:off x="2639701" y="2687555"/>
            <a:ext cx="353587" cy="353557"/>
            <a:chOff x="-31523625" y="1939525"/>
            <a:chExt cx="291450" cy="291425"/>
          </a:xfrm>
        </p:grpSpPr>
        <p:sp>
          <p:nvSpPr>
            <p:cNvPr id="9143" name="Google Shape;9143;p64"/>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4"/>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4"/>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4"/>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4"/>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4"/>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4"/>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4"/>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4"/>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4"/>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4"/>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64"/>
          <p:cNvGrpSpPr/>
          <p:nvPr/>
        </p:nvGrpSpPr>
        <p:grpSpPr>
          <a:xfrm>
            <a:off x="2638746" y="3155755"/>
            <a:ext cx="355498" cy="353587"/>
            <a:chOff x="-31523625" y="2298675"/>
            <a:chExt cx="293025" cy="291450"/>
          </a:xfrm>
        </p:grpSpPr>
        <p:sp>
          <p:nvSpPr>
            <p:cNvPr id="9155" name="Google Shape;9155;p64"/>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4"/>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4"/>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8" name="Google Shape;9158;p64"/>
          <p:cNvSpPr/>
          <p:nvPr/>
        </p:nvSpPr>
        <p:spPr>
          <a:xfrm>
            <a:off x="2633984" y="3614926"/>
            <a:ext cx="359320" cy="356438"/>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4"/>
          <p:cNvSpPr/>
          <p:nvPr/>
        </p:nvSpPr>
        <p:spPr>
          <a:xfrm>
            <a:off x="3975533" y="3616352"/>
            <a:ext cx="354527" cy="353587"/>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0" name="Google Shape;9160;p64"/>
          <p:cNvGrpSpPr/>
          <p:nvPr/>
        </p:nvGrpSpPr>
        <p:grpSpPr>
          <a:xfrm>
            <a:off x="2205934" y="1307729"/>
            <a:ext cx="331598" cy="353557"/>
            <a:chOff x="-34767825" y="1914325"/>
            <a:chExt cx="273325" cy="291425"/>
          </a:xfrm>
        </p:grpSpPr>
        <p:sp>
          <p:nvSpPr>
            <p:cNvPr id="9161" name="Google Shape;9161;p64"/>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4"/>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4"/>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64"/>
          <p:cNvGrpSpPr/>
          <p:nvPr/>
        </p:nvGrpSpPr>
        <p:grpSpPr>
          <a:xfrm>
            <a:off x="2193513" y="1765280"/>
            <a:ext cx="356438" cy="355498"/>
            <a:chOff x="-34778075" y="2272675"/>
            <a:chExt cx="293800" cy="293025"/>
          </a:xfrm>
        </p:grpSpPr>
        <p:sp>
          <p:nvSpPr>
            <p:cNvPr id="9165" name="Google Shape;9165;p64"/>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4"/>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4"/>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64"/>
          <p:cNvGrpSpPr/>
          <p:nvPr/>
        </p:nvGrpSpPr>
        <p:grpSpPr>
          <a:xfrm>
            <a:off x="2194939" y="2221307"/>
            <a:ext cx="353587" cy="353587"/>
            <a:chOff x="-34776500" y="2631825"/>
            <a:chExt cx="291450" cy="291450"/>
          </a:xfrm>
        </p:grpSpPr>
        <p:sp>
          <p:nvSpPr>
            <p:cNvPr id="9169" name="Google Shape;9169;p64"/>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4"/>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4"/>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64"/>
          <p:cNvGrpSpPr/>
          <p:nvPr/>
        </p:nvGrpSpPr>
        <p:grpSpPr>
          <a:xfrm>
            <a:off x="853628" y="2685160"/>
            <a:ext cx="354527" cy="358349"/>
            <a:chOff x="-32956300" y="1915900"/>
            <a:chExt cx="292225" cy="295375"/>
          </a:xfrm>
        </p:grpSpPr>
        <p:sp>
          <p:nvSpPr>
            <p:cNvPr id="9173" name="Google Shape;9173;p64"/>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4"/>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5" name="Google Shape;9175;p64"/>
          <p:cNvSpPr/>
          <p:nvPr/>
        </p:nvSpPr>
        <p:spPr>
          <a:xfrm>
            <a:off x="850648" y="3155970"/>
            <a:ext cx="354527" cy="353557"/>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4"/>
          <p:cNvSpPr/>
          <p:nvPr/>
        </p:nvSpPr>
        <p:spPr>
          <a:xfrm>
            <a:off x="850162" y="3615866"/>
            <a:ext cx="355498" cy="35455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7" name="Google Shape;9177;p64"/>
          <p:cNvGrpSpPr/>
          <p:nvPr/>
        </p:nvGrpSpPr>
        <p:grpSpPr>
          <a:xfrm>
            <a:off x="3081101" y="2687555"/>
            <a:ext cx="356438" cy="353557"/>
            <a:chOff x="-31166825" y="1939525"/>
            <a:chExt cx="293800" cy="291425"/>
          </a:xfrm>
        </p:grpSpPr>
        <p:sp>
          <p:nvSpPr>
            <p:cNvPr id="9178" name="Google Shape;9178;p64"/>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4"/>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4"/>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4"/>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4"/>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4"/>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4"/>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4"/>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64"/>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4"/>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4"/>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64"/>
          <p:cNvGrpSpPr/>
          <p:nvPr/>
        </p:nvGrpSpPr>
        <p:grpSpPr>
          <a:xfrm>
            <a:off x="3082057" y="3155482"/>
            <a:ext cx="354527" cy="354133"/>
            <a:chOff x="-31165250" y="2298675"/>
            <a:chExt cx="292225" cy="291900"/>
          </a:xfrm>
        </p:grpSpPr>
        <p:sp>
          <p:nvSpPr>
            <p:cNvPr id="9190" name="Google Shape;9190;p64"/>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4"/>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4"/>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64"/>
          <p:cNvGrpSpPr/>
          <p:nvPr/>
        </p:nvGrpSpPr>
        <p:grpSpPr>
          <a:xfrm>
            <a:off x="3082542" y="3616136"/>
            <a:ext cx="353557" cy="353557"/>
            <a:chOff x="-31164450" y="2657050"/>
            <a:chExt cx="291425" cy="291425"/>
          </a:xfrm>
        </p:grpSpPr>
        <p:sp>
          <p:nvSpPr>
            <p:cNvPr id="9194" name="Google Shape;9194;p64"/>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4"/>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4"/>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4"/>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8" name="Google Shape;9198;p64"/>
          <p:cNvSpPr/>
          <p:nvPr/>
        </p:nvSpPr>
        <p:spPr>
          <a:xfrm>
            <a:off x="2188967" y="4036858"/>
            <a:ext cx="355498" cy="352617"/>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9" name="Google Shape;9199;p64"/>
          <p:cNvGrpSpPr/>
          <p:nvPr/>
        </p:nvGrpSpPr>
        <p:grpSpPr>
          <a:xfrm>
            <a:off x="2632987" y="1307366"/>
            <a:ext cx="358349" cy="354285"/>
            <a:chOff x="-34421275" y="1912725"/>
            <a:chExt cx="295375" cy="292025"/>
          </a:xfrm>
        </p:grpSpPr>
        <p:sp>
          <p:nvSpPr>
            <p:cNvPr id="9200" name="Google Shape;9200;p64"/>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4"/>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64"/>
          <p:cNvGrpSpPr/>
          <p:nvPr/>
        </p:nvGrpSpPr>
        <p:grpSpPr>
          <a:xfrm>
            <a:off x="2632032" y="1765280"/>
            <a:ext cx="360260" cy="355498"/>
            <a:chOff x="-34418125" y="2271100"/>
            <a:chExt cx="296950" cy="293025"/>
          </a:xfrm>
        </p:grpSpPr>
        <p:sp>
          <p:nvSpPr>
            <p:cNvPr id="9203" name="Google Shape;9203;p64"/>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4"/>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4"/>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4"/>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4"/>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64"/>
          <p:cNvGrpSpPr/>
          <p:nvPr/>
        </p:nvGrpSpPr>
        <p:grpSpPr>
          <a:xfrm>
            <a:off x="2632987" y="2221307"/>
            <a:ext cx="358349" cy="353587"/>
            <a:chOff x="-34421275" y="2631050"/>
            <a:chExt cx="295375" cy="291450"/>
          </a:xfrm>
        </p:grpSpPr>
        <p:sp>
          <p:nvSpPr>
            <p:cNvPr id="9209" name="Google Shape;9209;p64"/>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4"/>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4"/>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4"/>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3" name="Google Shape;9213;p64"/>
          <p:cNvSpPr/>
          <p:nvPr/>
        </p:nvSpPr>
        <p:spPr>
          <a:xfrm>
            <a:off x="1299154" y="2687237"/>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4"/>
          <p:cNvSpPr/>
          <p:nvPr/>
        </p:nvSpPr>
        <p:spPr>
          <a:xfrm>
            <a:off x="1299154" y="3155970"/>
            <a:ext cx="353587" cy="35355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4"/>
          <p:cNvSpPr/>
          <p:nvPr/>
        </p:nvSpPr>
        <p:spPr>
          <a:xfrm>
            <a:off x="1290085" y="3616003"/>
            <a:ext cx="371724" cy="354285"/>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6" name="Google Shape;9216;p64"/>
          <p:cNvGrpSpPr/>
          <p:nvPr/>
        </p:nvGrpSpPr>
        <p:grpSpPr>
          <a:xfrm>
            <a:off x="3537620" y="2688025"/>
            <a:ext cx="353587" cy="352617"/>
            <a:chOff x="-30805300" y="1938725"/>
            <a:chExt cx="291450" cy="290650"/>
          </a:xfrm>
        </p:grpSpPr>
        <p:sp>
          <p:nvSpPr>
            <p:cNvPr id="9217" name="Google Shape;9217;p64"/>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4"/>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64"/>
          <p:cNvGrpSpPr/>
          <p:nvPr/>
        </p:nvGrpSpPr>
        <p:grpSpPr>
          <a:xfrm>
            <a:off x="3538105" y="3155952"/>
            <a:ext cx="352617" cy="353193"/>
            <a:chOff x="-30805300" y="2298675"/>
            <a:chExt cx="290650" cy="291125"/>
          </a:xfrm>
        </p:grpSpPr>
        <p:sp>
          <p:nvSpPr>
            <p:cNvPr id="9220" name="Google Shape;9220;p64"/>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4"/>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4"/>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4"/>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64"/>
          <p:cNvGrpSpPr/>
          <p:nvPr/>
        </p:nvGrpSpPr>
        <p:grpSpPr>
          <a:xfrm>
            <a:off x="3537635" y="3616136"/>
            <a:ext cx="353557" cy="353557"/>
            <a:chOff x="-30806075" y="2657050"/>
            <a:chExt cx="291425" cy="291425"/>
          </a:xfrm>
        </p:grpSpPr>
        <p:sp>
          <p:nvSpPr>
            <p:cNvPr id="9225" name="Google Shape;9225;p64"/>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4"/>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4"/>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64"/>
          <p:cNvGrpSpPr/>
          <p:nvPr/>
        </p:nvGrpSpPr>
        <p:grpSpPr>
          <a:xfrm>
            <a:off x="2639681" y="4073943"/>
            <a:ext cx="353557" cy="353557"/>
            <a:chOff x="-30064925" y="2332550"/>
            <a:chExt cx="291425" cy="291425"/>
          </a:xfrm>
        </p:grpSpPr>
        <p:sp>
          <p:nvSpPr>
            <p:cNvPr id="9229" name="Google Shape;9229;p64"/>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4"/>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4"/>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64"/>
          <p:cNvGrpSpPr/>
          <p:nvPr/>
        </p:nvGrpSpPr>
        <p:grpSpPr>
          <a:xfrm>
            <a:off x="3983068" y="2683443"/>
            <a:ext cx="348855" cy="347879"/>
            <a:chOff x="2821450" y="2957850"/>
            <a:chExt cx="259275" cy="258550"/>
          </a:xfrm>
        </p:grpSpPr>
        <p:sp>
          <p:nvSpPr>
            <p:cNvPr id="9233" name="Google Shape;9233;p64"/>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4"/>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4"/>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dk2"/>
            </a:solidFill>
            <a:ln>
              <a:noFill/>
            </a:ln>
          </p:spPr>
        </p:sp>
      </p:grpSp>
      <p:grpSp>
        <p:nvGrpSpPr>
          <p:cNvPr id="9236" name="Google Shape;9236;p64"/>
          <p:cNvGrpSpPr/>
          <p:nvPr/>
        </p:nvGrpSpPr>
        <p:grpSpPr>
          <a:xfrm>
            <a:off x="4858100" y="1304461"/>
            <a:ext cx="361090" cy="361090"/>
            <a:chOff x="-57970450" y="1903275"/>
            <a:chExt cx="318225" cy="318225"/>
          </a:xfrm>
        </p:grpSpPr>
        <p:sp>
          <p:nvSpPr>
            <p:cNvPr id="9237" name="Google Shape;9237;p64"/>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4"/>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64"/>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4"/>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64"/>
          <p:cNvGrpSpPr/>
          <p:nvPr/>
        </p:nvGrpSpPr>
        <p:grpSpPr>
          <a:xfrm>
            <a:off x="4880000" y="1780418"/>
            <a:ext cx="317290" cy="359303"/>
            <a:chOff x="-57950750" y="2296300"/>
            <a:chExt cx="279625" cy="316650"/>
          </a:xfrm>
        </p:grpSpPr>
        <p:sp>
          <p:nvSpPr>
            <p:cNvPr id="9242" name="Google Shape;9242;p64"/>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4"/>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4"/>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4"/>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64"/>
          <p:cNvGrpSpPr/>
          <p:nvPr/>
        </p:nvGrpSpPr>
        <p:grpSpPr>
          <a:xfrm>
            <a:off x="4858214" y="2232094"/>
            <a:ext cx="360863" cy="360211"/>
            <a:chOff x="-57969675" y="2687750"/>
            <a:chExt cx="318025" cy="317450"/>
          </a:xfrm>
        </p:grpSpPr>
        <p:sp>
          <p:nvSpPr>
            <p:cNvPr id="9247" name="Google Shape;9247;p64"/>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4"/>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4"/>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4"/>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64"/>
          <p:cNvGrpSpPr/>
          <p:nvPr/>
        </p:nvGrpSpPr>
        <p:grpSpPr>
          <a:xfrm>
            <a:off x="7067397" y="1304461"/>
            <a:ext cx="363785" cy="361090"/>
            <a:chOff x="-56012425" y="1903275"/>
            <a:chExt cx="320600" cy="318225"/>
          </a:xfrm>
        </p:grpSpPr>
        <p:sp>
          <p:nvSpPr>
            <p:cNvPr id="9252" name="Google Shape;9252;p64"/>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4"/>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64"/>
          <p:cNvGrpSpPr/>
          <p:nvPr/>
        </p:nvGrpSpPr>
        <p:grpSpPr>
          <a:xfrm>
            <a:off x="7068290" y="1778631"/>
            <a:ext cx="361998" cy="361998"/>
            <a:chOff x="-56010850" y="2294725"/>
            <a:chExt cx="319025" cy="319025"/>
          </a:xfrm>
        </p:grpSpPr>
        <p:sp>
          <p:nvSpPr>
            <p:cNvPr id="9255" name="Google Shape;9255;p64"/>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4"/>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4"/>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4"/>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64"/>
          <p:cNvGrpSpPr/>
          <p:nvPr/>
        </p:nvGrpSpPr>
        <p:grpSpPr>
          <a:xfrm>
            <a:off x="7068305" y="2231215"/>
            <a:ext cx="361969" cy="361090"/>
            <a:chOff x="-56010050" y="2686975"/>
            <a:chExt cx="319000" cy="318225"/>
          </a:xfrm>
        </p:grpSpPr>
        <p:sp>
          <p:nvSpPr>
            <p:cNvPr id="9260" name="Google Shape;9260;p64"/>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4"/>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4"/>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4"/>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4"/>
          <p:cNvGrpSpPr/>
          <p:nvPr/>
        </p:nvGrpSpPr>
        <p:grpSpPr>
          <a:xfrm>
            <a:off x="5753801" y="2684124"/>
            <a:ext cx="361998" cy="361090"/>
            <a:chOff x="-54081175" y="1903275"/>
            <a:chExt cx="319025" cy="318225"/>
          </a:xfrm>
        </p:grpSpPr>
        <p:sp>
          <p:nvSpPr>
            <p:cNvPr id="9265" name="Google Shape;9265;p64"/>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4"/>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64"/>
          <p:cNvGrpSpPr/>
          <p:nvPr/>
        </p:nvGrpSpPr>
        <p:grpSpPr>
          <a:xfrm>
            <a:off x="5776154" y="3137587"/>
            <a:ext cx="317290" cy="360211"/>
            <a:chOff x="-54063050" y="2296300"/>
            <a:chExt cx="279625" cy="317450"/>
          </a:xfrm>
        </p:grpSpPr>
        <p:sp>
          <p:nvSpPr>
            <p:cNvPr id="9268" name="Google Shape;9268;p64"/>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4"/>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4"/>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4"/>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64"/>
          <p:cNvGrpSpPr/>
          <p:nvPr/>
        </p:nvGrpSpPr>
        <p:grpSpPr>
          <a:xfrm>
            <a:off x="5776154" y="3601649"/>
            <a:ext cx="317290" cy="361033"/>
            <a:chOff x="-54061475" y="2685450"/>
            <a:chExt cx="279625" cy="318175"/>
          </a:xfrm>
        </p:grpSpPr>
        <p:sp>
          <p:nvSpPr>
            <p:cNvPr id="9273" name="Google Shape;9273;p64"/>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4"/>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4"/>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4"/>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64"/>
          <p:cNvGrpSpPr/>
          <p:nvPr/>
        </p:nvGrpSpPr>
        <p:grpSpPr>
          <a:xfrm>
            <a:off x="8029690" y="2693967"/>
            <a:ext cx="275278" cy="361969"/>
            <a:chOff x="-52074300" y="1911950"/>
            <a:chExt cx="242600" cy="319000"/>
          </a:xfrm>
        </p:grpSpPr>
        <p:sp>
          <p:nvSpPr>
            <p:cNvPr id="9278" name="Google Shape;9278;p64"/>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4"/>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4"/>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4"/>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64"/>
          <p:cNvGrpSpPr/>
          <p:nvPr/>
        </p:nvGrpSpPr>
        <p:grpSpPr>
          <a:xfrm>
            <a:off x="5287689" y="1305369"/>
            <a:ext cx="361998" cy="361090"/>
            <a:chOff x="-57578225" y="1904075"/>
            <a:chExt cx="319025" cy="318225"/>
          </a:xfrm>
        </p:grpSpPr>
        <p:sp>
          <p:nvSpPr>
            <p:cNvPr id="9283" name="Google Shape;9283;p64"/>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4"/>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4"/>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4"/>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64"/>
          <p:cNvGrpSpPr/>
          <p:nvPr/>
        </p:nvGrpSpPr>
        <p:grpSpPr>
          <a:xfrm>
            <a:off x="5310042" y="1778631"/>
            <a:ext cx="317290" cy="361090"/>
            <a:chOff x="-57558525" y="2294725"/>
            <a:chExt cx="279625" cy="318225"/>
          </a:xfrm>
        </p:grpSpPr>
        <p:sp>
          <p:nvSpPr>
            <p:cNvPr id="9288" name="Google Shape;9288;p64"/>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4"/>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4"/>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4"/>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4"/>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64"/>
          <p:cNvGrpSpPr/>
          <p:nvPr/>
        </p:nvGrpSpPr>
        <p:grpSpPr>
          <a:xfrm>
            <a:off x="5285901" y="2231215"/>
            <a:ext cx="365572" cy="361969"/>
            <a:chOff x="-57579800" y="2686975"/>
            <a:chExt cx="322175" cy="319000"/>
          </a:xfrm>
        </p:grpSpPr>
        <p:sp>
          <p:nvSpPr>
            <p:cNvPr id="9294" name="Google Shape;9294;p64"/>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4"/>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64"/>
          <p:cNvGrpSpPr/>
          <p:nvPr/>
        </p:nvGrpSpPr>
        <p:grpSpPr>
          <a:xfrm>
            <a:off x="7510682" y="1778631"/>
            <a:ext cx="367359" cy="361090"/>
            <a:chOff x="-55620975" y="2294725"/>
            <a:chExt cx="323750" cy="318225"/>
          </a:xfrm>
        </p:grpSpPr>
        <p:sp>
          <p:nvSpPr>
            <p:cNvPr id="9297" name="Google Shape;9297;p64"/>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4"/>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4"/>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4"/>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64"/>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64"/>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64"/>
          <p:cNvGrpSpPr/>
          <p:nvPr/>
        </p:nvGrpSpPr>
        <p:grpSpPr>
          <a:xfrm>
            <a:off x="7512923" y="2231130"/>
            <a:ext cx="362877" cy="361175"/>
            <a:chOff x="-55620175" y="2686900"/>
            <a:chExt cx="319800" cy="318300"/>
          </a:xfrm>
        </p:grpSpPr>
        <p:sp>
          <p:nvSpPr>
            <p:cNvPr id="9304" name="Google Shape;9304;p64"/>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64"/>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64"/>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64"/>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64"/>
          <p:cNvGrpSpPr/>
          <p:nvPr/>
        </p:nvGrpSpPr>
        <p:grpSpPr>
          <a:xfrm>
            <a:off x="6198887" y="2684124"/>
            <a:ext cx="361969" cy="361090"/>
            <a:chOff x="-53690500" y="1903275"/>
            <a:chExt cx="319000" cy="318225"/>
          </a:xfrm>
        </p:grpSpPr>
        <p:sp>
          <p:nvSpPr>
            <p:cNvPr id="9309" name="Google Shape;9309;p64"/>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4"/>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4"/>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4"/>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64"/>
          <p:cNvGrpSpPr/>
          <p:nvPr/>
        </p:nvGrpSpPr>
        <p:grpSpPr>
          <a:xfrm>
            <a:off x="6221226" y="3137587"/>
            <a:ext cx="317290" cy="359303"/>
            <a:chOff x="-53670800" y="2296300"/>
            <a:chExt cx="279625" cy="316650"/>
          </a:xfrm>
        </p:grpSpPr>
        <p:sp>
          <p:nvSpPr>
            <p:cNvPr id="9314" name="Google Shape;9314;p64"/>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4"/>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4"/>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4"/>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64"/>
          <p:cNvGrpSpPr/>
          <p:nvPr/>
        </p:nvGrpSpPr>
        <p:grpSpPr>
          <a:xfrm>
            <a:off x="6198887" y="3602925"/>
            <a:ext cx="361969" cy="361544"/>
            <a:chOff x="-53690500" y="2686575"/>
            <a:chExt cx="319000" cy="318625"/>
          </a:xfrm>
        </p:grpSpPr>
        <p:sp>
          <p:nvSpPr>
            <p:cNvPr id="9319" name="Google Shape;9319;p64"/>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4"/>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4"/>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4"/>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64"/>
          <p:cNvGrpSpPr/>
          <p:nvPr/>
        </p:nvGrpSpPr>
        <p:grpSpPr>
          <a:xfrm>
            <a:off x="8008669" y="3145785"/>
            <a:ext cx="317319" cy="360948"/>
            <a:chOff x="-52092425" y="2303525"/>
            <a:chExt cx="279650" cy="318100"/>
          </a:xfrm>
        </p:grpSpPr>
        <p:sp>
          <p:nvSpPr>
            <p:cNvPr id="9324" name="Google Shape;9324;p64"/>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4"/>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4"/>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4"/>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4"/>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64"/>
          <p:cNvGrpSpPr/>
          <p:nvPr/>
        </p:nvGrpSpPr>
        <p:grpSpPr>
          <a:xfrm>
            <a:off x="5727728" y="1306249"/>
            <a:ext cx="363756" cy="361090"/>
            <a:chOff x="-57189125" y="1904850"/>
            <a:chExt cx="320575" cy="318225"/>
          </a:xfrm>
        </p:grpSpPr>
        <p:sp>
          <p:nvSpPr>
            <p:cNvPr id="9330" name="Google Shape;9330;p64"/>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4"/>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4"/>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4"/>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4"/>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64"/>
          <p:cNvGrpSpPr/>
          <p:nvPr/>
        </p:nvGrpSpPr>
        <p:grpSpPr>
          <a:xfrm>
            <a:off x="5728621" y="1800985"/>
            <a:ext cx="361969" cy="316411"/>
            <a:chOff x="-57187550" y="2314425"/>
            <a:chExt cx="319000" cy="278850"/>
          </a:xfrm>
        </p:grpSpPr>
        <p:sp>
          <p:nvSpPr>
            <p:cNvPr id="9336" name="Google Shape;9336;p64"/>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4"/>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4"/>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4"/>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64"/>
          <p:cNvGrpSpPr/>
          <p:nvPr/>
        </p:nvGrpSpPr>
        <p:grpSpPr>
          <a:xfrm>
            <a:off x="5745585" y="2230534"/>
            <a:ext cx="328042" cy="361771"/>
            <a:chOff x="-57172600" y="2686375"/>
            <a:chExt cx="289100" cy="318825"/>
          </a:xfrm>
        </p:grpSpPr>
        <p:sp>
          <p:nvSpPr>
            <p:cNvPr id="9341" name="Google Shape;9341;p64"/>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4"/>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64"/>
          <p:cNvGrpSpPr/>
          <p:nvPr/>
        </p:nvGrpSpPr>
        <p:grpSpPr>
          <a:xfrm>
            <a:off x="7958434" y="1304461"/>
            <a:ext cx="361090" cy="359303"/>
            <a:chOff x="-55225575" y="1903275"/>
            <a:chExt cx="318225" cy="316650"/>
          </a:xfrm>
        </p:grpSpPr>
        <p:sp>
          <p:nvSpPr>
            <p:cNvPr id="9344" name="Google Shape;9344;p64"/>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4"/>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4"/>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64"/>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4"/>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64"/>
          <p:cNvGrpSpPr/>
          <p:nvPr/>
        </p:nvGrpSpPr>
        <p:grpSpPr>
          <a:xfrm>
            <a:off x="7969611" y="1780418"/>
            <a:ext cx="338736" cy="359303"/>
            <a:chOff x="-55217700" y="2296300"/>
            <a:chExt cx="298525" cy="316650"/>
          </a:xfrm>
        </p:grpSpPr>
        <p:sp>
          <p:nvSpPr>
            <p:cNvPr id="9350" name="Google Shape;9350;p64"/>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4"/>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4"/>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4"/>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64"/>
          <p:cNvGrpSpPr/>
          <p:nvPr/>
        </p:nvGrpSpPr>
        <p:grpSpPr>
          <a:xfrm>
            <a:off x="7957541" y="2233002"/>
            <a:ext cx="362877" cy="359303"/>
            <a:chOff x="-55229525" y="2688550"/>
            <a:chExt cx="319800" cy="316650"/>
          </a:xfrm>
        </p:grpSpPr>
        <p:sp>
          <p:nvSpPr>
            <p:cNvPr id="9355" name="Google Shape;9355;p64"/>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4"/>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4"/>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4"/>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64"/>
          <p:cNvGrpSpPr/>
          <p:nvPr/>
        </p:nvGrpSpPr>
        <p:grpSpPr>
          <a:xfrm>
            <a:off x="6653760" y="2684124"/>
            <a:ext cx="338765" cy="361090"/>
            <a:chOff x="-53288825" y="1903275"/>
            <a:chExt cx="298550" cy="318225"/>
          </a:xfrm>
        </p:grpSpPr>
        <p:sp>
          <p:nvSpPr>
            <p:cNvPr id="9360" name="Google Shape;9360;p64"/>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4"/>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4"/>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64"/>
          <p:cNvGrpSpPr/>
          <p:nvPr/>
        </p:nvGrpSpPr>
        <p:grpSpPr>
          <a:xfrm>
            <a:off x="6642143" y="3135800"/>
            <a:ext cx="361998" cy="361090"/>
            <a:chOff x="-53299850" y="2294725"/>
            <a:chExt cx="319025" cy="318225"/>
          </a:xfrm>
        </p:grpSpPr>
        <p:sp>
          <p:nvSpPr>
            <p:cNvPr id="9364" name="Google Shape;9364;p64"/>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4"/>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64"/>
          <p:cNvGrpSpPr/>
          <p:nvPr/>
        </p:nvGrpSpPr>
        <p:grpSpPr>
          <a:xfrm>
            <a:off x="6664936" y="3604259"/>
            <a:ext cx="316411" cy="360211"/>
            <a:chOff x="-53278575" y="2687750"/>
            <a:chExt cx="278850" cy="317450"/>
          </a:xfrm>
        </p:grpSpPr>
        <p:sp>
          <p:nvSpPr>
            <p:cNvPr id="9367" name="Google Shape;9367;p64"/>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4"/>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4"/>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4"/>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64"/>
          <p:cNvGrpSpPr/>
          <p:nvPr/>
        </p:nvGrpSpPr>
        <p:grpSpPr>
          <a:xfrm>
            <a:off x="7986330" y="3603947"/>
            <a:ext cx="361998" cy="362310"/>
            <a:chOff x="-52101875" y="2687475"/>
            <a:chExt cx="319025" cy="319300"/>
          </a:xfrm>
        </p:grpSpPr>
        <p:sp>
          <p:nvSpPr>
            <p:cNvPr id="9372" name="Google Shape;9372;p64"/>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4"/>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4"/>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4"/>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64"/>
          <p:cNvGrpSpPr/>
          <p:nvPr/>
        </p:nvGrpSpPr>
        <p:grpSpPr>
          <a:xfrm>
            <a:off x="6201079" y="1305369"/>
            <a:ext cx="317290" cy="361090"/>
            <a:chOff x="-56774050" y="1904075"/>
            <a:chExt cx="279625" cy="318225"/>
          </a:xfrm>
        </p:grpSpPr>
        <p:sp>
          <p:nvSpPr>
            <p:cNvPr id="9377" name="Google Shape;9377;p64"/>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4"/>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64"/>
          <p:cNvGrpSpPr/>
          <p:nvPr/>
        </p:nvGrpSpPr>
        <p:grpSpPr>
          <a:xfrm>
            <a:off x="6201079" y="1778631"/>
            <a:ext cx="317290" cy="361090"/>
            <a:chOff x="-56774850" y="2294725"/>
            <a:chExt cx="279625" cy="318225"/>
          </a:xfrm>
        </p:grpSpPr>
        <p:sp>
          <p:nvSpPr>
            <p:cNvPr id="9380" name="Google Shape;9380;p64"/>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4"/>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64"/>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64"/>
          <p:cNvGrpSpPr/>
          <p:nvPr/>
        </p:nvGrpSpPr>
        <p:grpSpPr>
          <a:xfrm>
            <a:off x="6222086" y="2231215"/>
            <a:ext cx="275278" cy="360182"/>
            <a:chOff x="-56756725" y="2686975"/>
            <a:chExt cx="242600" cy="317425"/>
          </a:xfrm>
        </p:grpSpPr>
        <p:sp>
          <p:nvSpPr>
            <p:cNvPr id="9384" name="Google Shape;9384;p64"/>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4"/>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4"/>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64"/>
          <p:cNvGrpSpPr/>
          <p:nvPr/>
        </p:nvGrpSpPr>
        <p:grpSpPr>
          <a:xfrm>
            <a:off x="4870518" y="2684124"/>
            <a:ext cx="337346" cy="361998"/>
            <a:chOff x="-54826975" y="1903275"/>
            <a:chExt cx="297300" cy="319025"/>
          </a:xfrm>
        </p:grpSpPr>
        <p:sp>
          <p:nvSpPr>
            <p:cNvPr id="9388" name="Google Shape;9388;p64"/>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4"/>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4"/>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64"/>
          <p:cNvGrpSpPr/>
          <p:nvPr/>
        </p:nvGrpSpPr>
        <p:grpSpPr>
          <a:xfrm>
            <a:off x="4858206" y="3137587"/>
            <a:ext cx="361969" cy="359274"/>
            <a:chOff x="-54836500" y="2296300"/>
            <a:chExt cx="319000" cy="316625"/>
          </a:xfrm>
        </p:grpSpPr>
        <p:sp>
          <p:nvSpPr>
            <p:cNvPr id="9392" name="Google Shape;9392;p64"/>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4"/>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4"/>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4"/>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64"/>
          <p:cNvGrpSpPr/>
          <p:nvPr/>
        </p:nvGrpSpPr>
        <p:grpSpPr>
          <a:xfrm>
            <a:off x="4879652" y="3604259"/>
            <a:ext cx="319078" cy="361090"/>
            <a:chOff x="-54817600" y="2687750"/>
            <a:chExt cx="281200" cy="318225"/>
          </a:xfrm>
        </p:grpSpPr>
        <p:sp>
          <p:nvSpPr>
            <p:cNvPr id="9397" name="Google Shape;9397;p64"/>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4"/>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4"/>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64"/>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64"/>
          <p:cNvGrpSpPr/>
          <p:nvPr/>
        </p:nvGrpSpPr>
        <p:grpSpPr>
          <a:xfrm>
            <a:off x="7110476" y="2684124"/>
            <a:ext cx="317290" cy="359303"/>
            <a:chOff x="-52887125" y="1903275"/>
            <a:chExt cx="279625" cy="316650"/>
          </a:xfrm>
        </p:grpSpPr>
        <p:sp>
          <p:nvSpPr>
            <p:cNvPr id="9402" name="Google Shape;9402;p64"/>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4"/>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64"/>
          <p:cNvGrpSpPr/>
          <p:nvPr/>
        </p:nvGrpSpPr>
        <p:grpSpPr>
          <a:xfrm>
            <a:off x="7089030" y="3134920"/>
            <a:ext cx="360182" cy="361969"/>
            <a:chOff x="-52906025" y="2293950"/>
            <a:chExt cx="317425" cy="319000"/>
          </a:xfrm>
        </p:grpSpPr>
        <p:sp>
          <p:nvSpPr>
            <p:cNvPr id="9405" name="Google Shape;9405;p64"/>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4"/>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4"/>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64"/>
          <p:cNvGrpSpPr/>
          <p:nvPr/>
        </p:nvGrpSpPr>
        <p:grpSpPr>
          <a:xfrm>
            <a:off x="7110476" y="3603379"/>
            <a:ext cx="317290" cy="361090"/>
            <a:chOff x="-52887125" y="2686975"/>
            <a:chExt cx="279625" cy="318225"/>
          </a:xfrm>
        </p:grpSpPr>
        <p:sp>
          <p:nvSpPr>
            <p:cNvPr id="9409" name="Google Shape;9409;p64"/>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4"/>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4"/>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4"/>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64"/>
          <p:cNvGrpSpPr/>
          <p:nvPr/>
        </p:nvGrpSpPr>
        <p:grpSpPr>
          <a:xfrm>
            <a:off x="6220848" y="4062998"/>
            <a:ext cx="318170" cy="359303"/>
            <a:chOff x="-51722225" y="1915100"/>
            <a:chExt cx="280400" cy="316650"/>
          </a:xfrm>
        </p:grpSpPr>
        <p:sp>
          <p:nvSpPr>
            <p:cNvPr id="9414" name="Google Shape;9414;p64"/>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4"/>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4"/>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4"/>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64"/>
          <p:cNvGrpSpPr/>
          <p:nvPr/>
        </p:nvGrpSpPr>
        <p:grpSpPr>
          <a:xfrm>
            <a:off x="6616678" y="1303695"/>
            <a:ext cx="370905" cy="360976"/>
            <a:chOff x="-56407800" y="1902600"/>
            <a:chExt cx="326875" cy="318125"/>
          </a:xfrm>
        </p:grpSpPr>
        <p:sp>
          <p:nvSpPr>
            <p:cNvPr id="9419" name="Google Shape;9419;p64"/>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4"/>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4"/>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64"/>
          <p:cNvGrpSpPr/>
          <p:nvPr/>
        </p:nvGrpSpPr>
        <p:grpSpPr>
          <a:xfrm>
            <a:off x="6622479" y="1790262"/>
            <a:ext cx="359303" cy="338736"/>
            <a:chOff x="-56401500" y="2304975"/>
            <a:chExt cx="316650" cy="298525"/>
          </a:xfrm>
        </p:grpSpPr>
        <p:sp>
          <p:nvSpPr>
            <p:cNvPr id="9423" name="Google Shape;9423;p64"/>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64"/>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4"/>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4"/>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64"/>
          <p:cNvGrpSpPr/>
          <p:nvPr/>
        </p:nvGrpSpPr>
        <p:grpSpPr>
          <a:xfrm>
            <a:off x="5328863" y="2682337"/>
            <a:ext cx="319985" cy="361090"/>
            <a:chOff x="-54426150" y="1901700"/>
            <a:chExt cx="282000" cy="318225"/>
          </a:xfrm>
        </p:grpSpPr>
        <p:sp>
          <p:nvSpPr>
            <p:cNvPr id="9428" name="Google Shape;9428;p64"/>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4"/>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4"/>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4"/>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64"/>
          <p:cNvGrpSpPr/>
          <p:nvPr/>
        </p:nvGrpSpPr>
        <p:grpSpPr>
          <a:xfrm>
            <a:off x="5328863" y="3135800"/>
            <a:ext cx="319985" cy="361998"/>
            <a:chOff x="-54426150" y="2294725"/>
            <a:chExt cx="282000" cy="319025"/>
          </a:xfrm>
        </p:grpSpPr>
        <p:sp>
          <p:nvSpPr>
            <p:cNvPr id="9433" name="Google Shape;9433;p64"/>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4"/>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4"/>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4"/>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4"/>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64"/>
          <p:cNvGrpSpPr/>
          <p:nvPr/>
        </p:nvGrpSpPr>
        <p:grpSpPr>
          <a:xfrm>
            <a:off x="5327076" y="3603379"/>
            <a:ext cx="323560" cy="361969"/>
            <a:chOff x="-54427725" y="2686975"/>
            <a:chExt cx="285150" cy="319000"/>
          </a:xfrm>
        </p:grpSpPr>
        <p:sp>
          <p:nvSpPr>
            <p:cNvPr id="9439" name="Google Shape;9439;p64"/>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4"/>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4"/>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4"/>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4"/>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64"/>
          <p:cNvGrpSpPr/>
          <p:nvPr/>
        </p:nvGrpSpPr>
        <p:grpSpPr>
          <a:xfrm>
            <a:off x="7533634" y="2684351"/>
            <a:ext cx="359303" cy="359984"/>
            <a:chOff x="-52513800" y="1903475"/>
            <a:chExt cx="316650" cy="317250"/>
          </a:xfrm>
        </p:grpSpPr>
        <p:sp>
          <p:nvSpPr>
            <p:cNvPr id="9445" name="Google Shape;9445;p64"/>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4"/>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64"/>
          <p:cNvGrpSpPr/>
          <p:nvPr/>
        </p:nvGrpSpPr>
        <p:grpSpPr>
          <a:xfrm>
            <a:off x="7543464" y="3136708"/>
            <a:ext cx="339644" cy="360182"/>
            <a:chOff x="-52505925" y="2295525"/>
            <a:chExt cx="299325" cy="317425"/>
          </a:xfrm>
        </p:grpSpPr>
        <p:sp>
          <p:nvSpPr>
            <p:cNvPr id="9448" name="Google Shape;9448;p64"/>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64"/>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4"/>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4"/>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64"/>
          <p:cNvGrpSpPr/>
          <p:nvPr/>
        </p:nvGrpSpPr>
        <p:grpSpPr>
          <a:xfrm>
            <a:off x="7554641" y="3603379"/>
            <a:ext cx="317290" cy="361090"/>
            <a:chOff x="-52494100" y="2686975"/>
            <a:chExt cx="279625" cy="318225"/>
          </a:xfrm>
        </p:grpSpPr>
        <p:sp>
          <p:nvSpPr>
            <p:cNvPr id="9453" name="Google Shape;9453;p64"/>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4"/>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4"/>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4"/>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64"/>
          <p:cNvGrpSpPr/>
          <p:nvPr/>
        </p:nvGrpSpPr>
        <p:grpSpPr>
          <a:xfrm>
            <a:off x="6665412" y="4064322"/>
            <a:ext cx="315503" cy="361090"/>
            <a:chOff x="-51708850" y="2305750"/>
            <a:chExt cx="278050" cy="318225"/>
          </a:xfrm>
        </p:grpSpPr>
        <p:sp>
          <p:nvSpPr>
            <p:cNvPr id="9458" name="Google Shape;9458;p64"/>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4"/>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4"/>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64"/>
          <p:cNvGrpSpPr/>
          <p:nvPr/>
        </p:nvGrpSpPr>
        <p:grpSpPr>
          <a:xfrm>
            <a:off x="7536807" y="1306109"/>
            <a:ext cx="319089" cy="362073"/>
            <a:chOff x="1044400" y="2917425"/>
            <a:chExt cx="248125" cy="281550"/>
          </a:xfrm>
        </p:grpSpPr>
        <p:sp>
          <p:nvSpPr>
            <p:cNvPr id="9462" name="Google Shape;9462;p64"/>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4"/>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4"/>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4"/>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4"/>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dk2"/>
            </a:solidFill>
            <a:ln>
              <a:noFill/>
            </a:ln>
          </p:spPr>
        </p:sp>
        <p:sp>
          <p:nvSpPr>
            <p:cNvPr id="9467" name="Google Shape;9467;p64"/>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2"/>
            </a:solidFill>
            <a:ln>
              <a:noFill/>
            </a:ln>
          </p:spPr>
        </p:sp>
        <p:sp>
          <p:nvSpPr>
            <p:cNvPr id="9468" name="Google Shape;9468;p64"/>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dk2"/>
            </a:solidFill>
            <a:ln>
              <a:noFill/>
            </a:ln>
          </p:spPr>
        </p:sp>
        <p:sp>
          <p:nvSpPr>
            <p:cNvPr id="9469" name="Google Shape;9469;p64"/>
            <p:cNvSpPr/>
            <p:nvPr/>
          </p:nvSpPr>
          <p:spPr>
            <a:xfrm>
              <a:off x="1205975" y="2965750"/>
              <a:ext cx="21000" cy="1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4"/>
            <p:cNvSpPr/>
            <p:nvPr/>
          </p:nvSpPr>
          <p:spPr>
            <a:xfrm>
              <a:off x="1082225" y="2937250"/>
              <a:ext cx="11400" cy="2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1" name="Google Shape;9471;p64"/>
          <p:cNvSpPr/>
          <p:nvPr/>
        </p:nvSpPr>
        <p:spPr>
          <a:xfrm>
            <a:off x="6633660" y="2232052"/>
            <a:ext cx="343218" cy="362154"/>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75" name="Shape 9475"/>
        <p:cNvGrpSpPr/>
        <p:nvPr/>
      </p:nvGrpSpPr>
      <p:grpSpPr>
        <a:xfrm>
          <a:off x="0" y="0"/>
          <a:ext cx="0" cy="0"/>
          <a:chOff x="0" y="0"/>
          <a:chExt cx="0" cy="0"/>
        </a:xfrm>
      </p:grpSpPr>
      <p:sp>
        <p:nvSpPr>
          <p:cNvPr id="9476" name="Google Shape;9476;p65"/>
          <p:cNvSpPr txBox="1"/>
          <p:nvPr>
            <p:ph idx="4294967295" type="title"/>
          </p:nvPr>
        </p:nvSpPr>
        <p:spPr>
          <a:xfrm>
            <a:off x="849675" y="5110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Creative Process Icons</a:t>
            </a:r>
            <a:endParaRPr>
              <a:solidFill>
                <a:schemeClr val="lt1"/>
              </a:solidFill>
              <a:latin typeface="Arial"/>
              <a:ea typeface="Arial"/>
              <a:cs typeface="Arial"/>
              <a:sym typeface="Arial"/>
            </a:endParaRPr>
          </a:p>
        </p:txBody>
      </p:sp>
      <p:sp>
        <p:nvSpPr>
          <p:cNvPr id="9477" name="Google Shape;9477;p65"/>
          <p:cNvSpPr txBox="1"/>
          <p:nvPr>
            <p:ph idx="4294967295" type="title"/>
          </p:nvPr>
        </p:nvSpPr>
        <p:spPr>
          <a:xfrm>
            <a:off x="4858400" y="5110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Performing Arts Icons</a:t>
            </a:r>
            <a:endParaRPr>
              <a:solidFill>
                <a:schemeClr val="lt1"/>
              </a:solidFill>
              <a:latin typeface="Arial"/>
              <a:ea typeface="Arial"/>
              <a:cs typeface="Arial"/>
              <a:sym typeface="Arial"/>
            </a:endParaRPr>
          </a:p>
        </p:txBody>
      </p:sp>
      <p:grpSp>
        <p:nvGrpSpPr>
          <p:cNvPr id="9478" name="Google Shape;9478;p65"/>
          <p:cNvGrpSpPr/>
          <p:nvPr/>
        </p:nvGrpSpPr>
        <p:grpSpPr>
          <a:xfrm>
            <a:off x="889109" y="1303003"/>
            <a:ext cx="278288" cy="357036"/>
            <a:chOff x="-50489600" y="1947400"/>
            <a:chExt cx="233150" cy="299125"/>
          </a:xfrm>
        </p:grpSpPr>
        <p:sp>
          <p:nvSpPr>
            <p:cNvPr id="9479" name="Google Shape;9479;p65"/>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65"/>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65"/>
          <p:cNvGrpSpPr/>
          <p:nvPr/>
        </p:nvGrpSpPr>
        <p:grpSpPr>
          <a:xfrm>
            <a:off x="849616" y="1757960"/>
            <a:ext cx="357274" cy="358199"/>
            <a:chOff x="-50523475" y="2316000"/>
            <a:chExt cx="299325" cy="300100"/>
          </a:xfrm>
        </p:grpSpPr>
        <p:sp>
          <p:nvSpPr>
            <p:cNvPr id="9482" name="Google Shape;9482;p65"/>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5"/>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65"/>
          <p:cNvGrpSpPr/>
          <p:nvPr/>
        </p:nvGrpSpPr>
        <p:grpSpPr>
          <a:xfrm>
            <a:off x="848213" y="2207269"/>
            <a:ext cx="360079" cy="357304"/>
            <a:chOff x="-50524250" y="2686150"/>
            <a:chExt cx="301675" cy="299350"/>
          </a:xfrm>
        </p:grpSpPr>
        <p:sp>
          <p:nvSpPr>
            <p:cNvPr id="9485" name="Google Shape;9485;p65"/>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65"/>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5"/>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5"/>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5"/>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5"/>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65"/>
          <p:cNvGrpSpPr/>
          <p:nvPr/>
        </p:nvGrpSpPr>
        <p:grpSpPr>
          <a:xfrm>
            <a:off x="3070976" y="1333082"/>
            <a:ext cx="358199" cy="359154"/>
            <a:chOff x="-48633950" y="1972600"/>
            <a:chExt cx="300100" cy="300900"/>
          </a:xfrm>
        </p:grpSpPr>
        <p:sp>
          <p:nvSpPr>
            <p:cNvPr id="9492" name="Google Shape;9492;p65"/>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5"/>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65"/>
          <p:cNvGrpSpPr/>
          <p:nvPr/>
        </p:nvGrpSpPr>
        <p:grpSpPr>
          <a:xfrm>
            <a:off x="3071439" y="2237377"/>
            <a:ext cx="357274" cy="357274"/>
            <a:chOff x="-48633175" y="2711375"/>
            <a:chExt cx="299325" cy="299325"/>
          </a:xfrm>
        </p:grpSpPr>
        <p:sp>
          <p:nvSpPr>
            <p:cNvPr id="9495" name="Google Shape;9495;p65"/>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5"/>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65"/>
          <p:cNvGrpSpPr/>
          <p:nvPr/>
        </p:nvGrpSpPr>
        <p:grpSpPr>
          <a:xfrm>
            <a:off x="1757928" y="2689329"/>
            <a:ext cx="314006" cy="358229"/>
            <a:chOff x="-46753100" y="1965500"/>
            <a:chExt cx="263075" cy="300125"/>
          </a:xfrm>
        </p:grpSpPr>
        <p:sp>
          <p:nvSpPr>
            <p:cNvPr id="9498" name="Google Shape;9498;p65"/>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5"/>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65"/>
          <p:cNvGrpSpPr/>
          <p:nvPr/>
        </p:nvGrpSpPr>
        <p:grpSpPr>
          <a:xfrm>
            <a:off x="1735354" y="3156542"/>
            <a:ext cx="359154" cy="315916"/>
            <a:chOff x="-46772025" y="2350650"/>
            <a:chExt cx="300900" cy="264675"/>
          </a:xfrm>
        </p:grpSpPr>
        <p:sp>
          <p:nvSpPr>
            <p:cNvPr id="9501" name="Google Shape;9501;p65"/>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5"/>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65"/>
          <p:cNvGrpSpPr/>
          <p:nvPr/>
        </p:nvGrpSpPr>
        <p:grpSpPr>
          <a:xfrm>
            <a:off x="1735354" y="3590820"/>
            <a:ext cx="359154" cy="359154"/>
            <a:chOff x="-46772025" y="2701925"/>
            <a:chExt cx="300900" cy="300900"/>
          </a:xfrm>
        </p:grpSpPr>
        <p:sp>
          <p:nvSpPr>
            <p:cNvPr id="9504" name="Google Shape;9504;p65"/>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65"/>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6" name="Google Shape;9506;p65"/>
          <p:cNvSpPr/>
          <p:nvPr/>
        </p:nvSpPr>
        <p:spPr>
          <a:xfrm>
            <a:off x="3964861" y="2731511"/>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7" name="Google Shape;9507;p65"/>
          <p:cNvGrpSpPr/>
          <p:nvPr/>
        </p:nvGrpSpPr>
        <p:grpSpPr>
          <a:xfrm>
            <a:off x="1293035" y="1303928"/>
            <a:ext cx="358199" cy="359154"/>
            <a:chOff x="-50154075" y="1948175"/>
            <a:chExt cx="300100" cy="300900"/>
          </a:xfrm>
        </p:grpSpPr>
        <p:sp>
          <p:nvSpPr>
            <p:cNvPr id="9508" name="Google Shape;9508;p65"/>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5"/>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65"/>
          <p:cNvGrpSpPr/>
          <p:nvPr/>
        </p:nvGrpSpPr>
        <p:grpSpPr>
          <a:xfrm>
            <a:off x="1293035" y="1758885"/>
            <a:ext cx="358199" cy="358229"/>
            <a:chOff x="-50154850" y="2316775"/>
            <a:chExt cx="300100" cy="300125"/>
          </a:xfrm>
        </p:grpSpPr>
        <p:sp>
          <p:nvSpPr>
            <p:cNvPr id="9511" name="Google Shape;9511;p65"/>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5"/>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65"/>
          <p:cNvGrpSpPr/>
          <p:nvPr/>
        </p:nvGrpSpPr>
        <p:grpSpPr>
          <a:xfrm>
            <a:off x="1288813" y="2205896"/>
            <a:ext cx="366644" cy="356558"/>
            <a:chOff x="-50158000" y="2685000"/>
            <a:chExt cx="307175" cy="298725"/>
          </a:xfrm>
        </p:grpSpPr>
        <p:sp>
          <p:nvSpPr>
            <p:cNvPr id="9514" name="Google Shape;9514;p65"/>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5"/>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65"/>
          <p:cNvGrpSpPr/>
          <p:nvPr/>
        </p:nvGrpSpPr>
        <p:grpSpPr>
          <a:xfrm>
            <a:off x="3070499" y="1788993"/>
            <a:ext cx="359154" cy="361004"/>
            <a:chOff x="-48634750" y="2342000"/>
            <a:chExt cx="300900" cy="302450"/>
          </a:xfrm>
        </p:grpSpPr>
        <p:sp>
          <p:nvSpPr>
            <p:cNvPr id="9517" name="Google Shape;9517;p65"/>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5"/>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5"/>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65"/>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65"/>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5"/>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5"/>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5"/>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65"/>
          <p:cNvGrpSpPr/>
          <p:nvPr/>
        </p:nvGrpSpPr>
        <p:grpSpPr>
          <a:xfrm>
            <a:off x="3521599" y="1334007"/>
            <a:ext cx="361004" cy="358229"/>
            <a:chOff x="-48266125" y="1973375"/>
            <a:chExt cx="302450" cy="300125"/>
          </a:xfrm>
        </p:grpSpPr>
        <p:sp>
          <p:nvSpPr>
            <p:cNvPr id="9526" name="Google Shape;9526;p65"/>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5"/>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5"/>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5"/>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5"/>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5"/>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65"/>
          <p:cNvGrpSpPr/>
          <p:nvPr/>
        </p:nvGrpSpPr>
        <p:grpSpPr>
          <a:xfrm>
            <a:off x="3548844" y="1789769"/>
            <a:ext cx="306516" cy="358349"/>
            <a:chOff x="-48237000" y="2342650"/>
            <a:chExt cx="256800" cy="300225"/>
          </a:xfrm>
        </p:grpSpPr>
        <p:sp>
          <p:nvSpPr>
            <p:cNvPr id="9533" name="Google Shape;9533;p65"/>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5"/>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5"/>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65"/>
          <p:cNvGrpSpPr/>
          <p:nvPr/>
        </p:nvGrpSpPr>
        <p:grpSpPr>
          <a:xfrm>
            <a:off x="2180338" y="2690046"/>
            <a:ext cx="361034" cy="355633"/>
            <a:chOff x="-46404975" y="1966100"/>
            <a:chExt cx="302475" cy="297950"/>
          </a:xfrm>
        </p:grpSpPr>
        <p:sp>
          <p:nvSpPr>
            <p:cNvPr id="9537" name="Google Shape;9537;p65"/>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5"/>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5"/>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5"/>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65"/>
          <p:cNvGrpSpPr/>
          <p:nvPr/>
        </p:nvGrpSpPr>
        <p:grpSpPr>
          <a:xfrm>
            <a:off x="2181740" y="3135863"/>
            <a:ext cx="358229" cy="358199"/>
            <a:chOff x="-46401050" y="2333325"/>
            <a:chExt cx="300125" cy="300100"/>
          </a:xfrm>
        </p:grpSpPr>
        <p:sp>
          <p:nvSpPr>
            <p:cNvPr id="9542" name="Google Shape;9542;p65"/>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65"/>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5"/>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5"/>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6" name="Google Shape;9546;p65"/>
          <p:cNvSpPr/>
          <p:nvPr/>
        </p:nvSpPr>
        <p:spPr>
          <a:xfrm>
            <a:off x="2183438" y="3591597"/>
            <a:ext cx="360109" cy="359154"/>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7" name="Google Shape;9547;p65"/>
          <p:cNvGrpSpPr/>
          <p:nvPr/>
        </p:nvGrpSpPr>
        <p:grpSpPr>
          <a:xfrm>
            <a:off x="3961830" y="3146218"/>
            <a:ext cx="359154" cy="359124"/>
            <a:chOff x="-44914800" y="2342000"/>
            <a:chExt cx="300900" cy="300875"/>
          </a:xfrm>
        </p:grpSpPr>
        <p:sp>
          <p:nvSpPr>
            <p:cNvPr id="9548" name="Google Shape;9548;p65"/>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5"/>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5"/>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1" name="Google Shape;9551;p65"/>
          <p:cNvSpPr/>
          <p:nvPr/>
        </p:nvSpPr>
        <p:spPr>
          <a:xfrm>
            <a:off x="1739586" y="13031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2" name="Google Shape;9552;p65"/>
          <p:cNvGrpSpPr/>
          <p:nvPr/>
        </p:nvGrpSpPr>
        <p:grpSpPr>
          <a:xfrm>
            <a:off x="1735816" y="1758736"/>
            <a:ext cx="359154" cy="357424"/>
            <a:chOff x="-49786250" y="2316650"/>
            <a:chExt cx="300900" cy="299450"/>
          </a:xfrm>
        </p:grpSpPr>
        <p:sp>
          <p:nvSpPr>
            <p:cNvPr id="9553" name="Google Shape;9553;p65"/>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65"/>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5"/>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5"/>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5"/>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5"/>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5"/>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0" name="Google Shape;9560;p65"/>
          <p:cNvSpPr/>
          <p:nvPr/>
        </p:nvSpPr>
        <p:spPr>
          <a:xfrm>
            <a:off x="1731604" y="2205242"/>
            <a:ext cx="373239" cy="359154"/>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5"/>
          <p:cNvSpPr/>
          <p:nvPr/>
        </p:nvSpPr>
        <p:spPr>
          <a:xfrm>
            <a:off x="3971472" y="1334832"/>
            <a:ext cx="359154" cy="35819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2" name="Google Shape;9562;p65"/>
          <p:cNvGrpSpPr/>
          <p:nvPr/>
        </p:nvGrpSpPr>
        <p:grpSpPr>
          <a:xfrm>
            <a:off x="4033144" y="1788993"/>
            <a:ext cx="230365" cy="359124"/>
            <a:chOff x="-47842400" y="2342000"/>
            <a:chExt cx="193000" cy="300875"/>
          </a:xfrm>
        </p:grpSpPr>
        <p:sp>
          <p:nvSpPr>
            <p:cNvPr id="9563" name="Google Shape;9563;p65"/>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5"/>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5"/>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65"/>
          <p:cNvGrpSpPr/>
          <p:nvPr/>
        </p:nvGrpSpPr>
        <p:grpSpPr>
          <a:xfrm>
            <a:off x="3969212" y="2236452"/>
            <a:ext cx="358229" cy="359154"/>
            <a:chOff x="-47896750" y="2710600"/>
            <a:chExt cx="300125" cy="300900"/>
          </a:xfrm>
        </p:grpSpPr>
        <p:sp>
          <p:nvSpPr>
            <p:cNvPr id="9567" name="Google Shape;9567;p65"/>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5"/>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5"/>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5"/>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65"/>
          <p:cNvGrpSpPr/>
          <p:nvPr/>
        </p:nvGrpSpPr>
        <p:grpSpPr>
          <a:xfrm>
            <a:off x="2624852" y="2710009"/>
            <a:ext cx="359154" cy="314991"/>
            <a:chOff x="-46033225" y="1982825"/>
            <a:chExt cx="300900" cy="263900"/>
          </a:xfrm>
        </p:grpSpPr>
        <p:sp>
          <p:nvSpPr>
            <p:cNvPr id="9572" name="Google Shape;9572;p65"/>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5"/>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5"/>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65"/>
          <p:cNvGrpSpPr/>
          <p:nvPr/>
        </p:nvGrpSpPr>
        <p:grpSpPr>
          <a:xfrm>
            <a:off x="2621569" y="3137266"/>
            <a:ext cx="365719" cy="326151"/>
            <a:chOff x="-46034000" y="2334500"/>
            <a:chExt cx="306400" cy="273250"/>
          </a:xfrm>
        </p:grpSpPr>
        <p:sp>
          <p:nvSpPr>
            <p:cNvPr id="9576" name="Google Shape;9576;p65"/>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65"/>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5"/>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65"/>
          <p:cNvGrpSpPr/>
          <p:nvPr/>
        </p:nvGrpSpPr>
        <p:grpSpPr>
          <a:xfrm>
            <a:off x="2667627" y="3591655"/>
            <a:ext cx="273603" cy="356439"/>
            <a:chOff x="-45998575" y="2702625"/>
            <a:chExt cx="229225" cy="298625"/>
          </a:xfrm>
        </p:grpSpPr>
        <p:sp>
          <p:nvSpPr>
            <p:cNvPr id="9580" name="Google Shape;9580;p65"/>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5"/>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65"/>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5"/>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5"/>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5"/>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5"/>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7" name="Google Shape;9587;p65"/>
          <p:cNvSpPr/>
          <p:nvPr/>
        </p:nvSpPr>
        <p:spPr>
          <a:xfrm>
            <a:off x="3986479" y="3612752"/>
            <a:ext cx="314961" cy="35819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5"/>
          <p:cNvSpPr/>
          <p:nvPr/>
        </p:nvSpPr>
        <p:spPr>
          <a:xfrm>
            <a:off x="2183447" y="1313199"/>
            <a:ext cx="360079" cy="33659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9" name="Google Shape;9589;p65"/>
          <p:cNvGrpSpPr/>
          <p:nvPr/>
        </p:nvGrpSpPr>
        <p:grpSpPr>
          <a:xfrm>
            <a:off x="2203197" y="2205419"/>
            <a:ext cx="314961" cy="361034"/>
            <a:chOff x="-49398750" y="2684600"/>
            <a:chExt cx="263875" cy="302475"/>
          </a:xfrm>
        </p:grpSpPr>
        <p:sp>
          <p:nvSpPr>
            <p:cNvPr id="9590" name="Google Shape;9590;p65"/>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5"/>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5"/>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65"/>
          <p:cNvGrpSpPr/>
          <p:nvPr/>
        </p:nvGrpSpPr>
        <p:grpSpPr>
          <a:xfrm>
            <a:off x="873121" y="2699684"/>
            <a:ext cx="314006" cy="359154"/>
            <a:chOff x="-47509225" y="1974175"/>
            <a:chExt cx="263075" cy="300900"/>
          </a:xfrm>
        </p:grpSpPr>
        <p:sp>
          <p:nvSpPr>
            <p:cNvPr id="9594" name="Google Shape;9594;p65"/>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5"/>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5"/>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5"/>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5"/>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65"/>
          <p:cNvGrpSpPr/>
          <p:nvPr/>
        </p:nvGrpSpPr>
        <p:grpSpPr>
          <a:xfrm>
            <a:off x="849622" y="3146218"/>
            <a:ext cx="361004" cy="357961"/>
            <a:chOff x="-47529700" y="2342000"/>
            <a:chExt cx="302450" cy="299900"/>
          </a:xfrm>
        </p:grpSpPr>
        <p:sp>
          <p:nvSpPr>
            <p:cNvPr id="9600" name="Google Shape;9600;p65"/>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5"/>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65"/>
          <p:cNvGrpSpPr/>
          <p:nvPr/>
        </p:nvGrpSpPr>
        <p:grpSpPr>
          <a:xfrm>
            <a:off x="851025" y="3645367"/>
            <a:ext cx="358199" cy="272648"/>
            <a:chOff x="-47527350" y="2747625"/>
            <a:chExt cx="300100" cy="228425"/>
          </a:xfrm>
        </p:grpSpPr>
        <p:sp>
          <p:nvSpPr>
            <p:cNvPr id="9603" name="Google Shape;9603;p65"/>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65"/>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65"/>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5"/>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5"/>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5"/>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9" name="Google Shape;9609;p65"/>
          <p:cNvSpPr/>
          <p:nvPr/>
        </p:nvSpPr>
        <p:spPr>
          <a:xfrm>
            <a:off x="3077474" y="2687082"/>
            <a:ext cx="356319" cy="36079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0" name="Google Shape;9610;p65"/>
          <p:cNvGrpSpPr/>
          <p:nvPr/>
        </p:nvGrpSpPr>
        <p:grpSpPr>
          <a:xfrm>
            <a:off x="3073924" y="3158422"/>
            <a:ext cx="358229" cy="314961"/>
            <a:chOff x="-45664625" y="2352225"/>
            <a:chExt cx="300125" cy="263875"/>
          </a:xfrm>
        </p:grpSpPr>
        <p:sp>
          <p:nvSpPr>
            <p:cNvPr id="9611" name="Google Shape;9611;p65"/>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5"/>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65"/>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5"/>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5"/>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5"/>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5"/>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65"/>
          <p:cNvGrpSpPr/>
          <p:nvPr/>
        </p:nvGrpSpPr>
        <p:grpSpPr>
          <a:xfrm>
            <a:off x="3073103" y="3592401"/>
            <a:ext cx="359870" cy="357573"/>
            <a:chOff x="-45665400" y="2703250"/>
            <a:chExt cx="301500" cy="299575"/>
          </a:xfrm>
        </p:grpSpPr>
        <p:sp>
          <p:nvSpPr>
            <p:cNvPr id="9619" name="Google Shape;9619;p65"/>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65"/>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65"/>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5"/>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65"/>
          <p:cNvGrpSpPr/>
          <p:nvPr/>
        </p:nvGrpSpPr>
        <p:grpSpPr>
          <a:xfrm>
            <a:off x="2174760" y="4033337"/>
            <a:ext cx="359154" cy="360109"/>
            <a:chOff x="-44528075" y="1982825"/>
            <a:chExt cx="300900" cy="301700"/>
          </a:xfrm>
        </p:grpSpPr>
        <p:sp>
          <p:nvSpPr>
            <p:cNvPr id="9624" name="Google Shape;9624;p65"/>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65"/>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65"/>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5"/>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5"/>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65"/>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5"/>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1" name="Google Shape;9631;p65"/>
          <p:cNvSpPr/>
          <p:nvPr/>
        </p:nvSpPr>
        <p:spPr>
          <a:xfrm>
            <a:off x="2628711" y="1302875"/>
            <a:ext cx="358199" cy="35819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2" name="Google Shape;9632;p65"/>
          <p:cNvGrpSpPr/>
          <p:nvPr/>
        </p:nvGrpSpPr>
        <p:grpSpPr>
          <a:xfrm>
            <a:off x="2625923" y="1758885"/>
            <a:ext cx="358199" cy="358229"/>
            <a:chOff x="-49048250" y="2316775"/>
            <a:chExt cx="300100" cy="300125"/>
          </a:xfrm>
        </p:grpSpPr>
        <p:sp>
          <p:nvSpPr>
            <p:cNvPr id="9633" name="Google Shape;9633;p65"/>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5"/>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5"/>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5"/>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7" name="Google Shape;9637;p65"/>
          <p:cNvSpPr/>
          <p:nvPr/>
        </p:nvSpPr>
        <p:spPr>
          <a:xfrm>
            <a:off x="2627309" y="2206525"/>
            <a:ext cx="361004" cy="35787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8" name="Google Shape;9638;p65"/>
          <p:cNvGrpSpPr/>
          <p:nvPr/>
        </p:nvGrpSpPr>
        <p:grpSpPr>
          <a:xfrm>
            <a:off x="1290494" y="2699684"/>
            <a:ext cx="360109" cy="358199"/>
            <a:chOff x="-47160325" y="1974175"/>
            <a:chExt cx="301700" cy="300100"/>
          </a:xfrm>
        </p:grpSpPr>
        <p:sp>
          <p:nvSpPr>
            <p:cNvPr id="9639" name="Google Shape;9639;p65"/>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5"/>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65"/>
          <p:cNvGrpSpPr/>
          <p:nvPr/>
        </p:nvGrpSpPr>
        <p:grpSpPr>
          <a:xfrm>
            <a:off x="1290971" y="3146218"/>
            <a:ext cx="359154" cy="359124"/>
            <a:chOff x="-47159525" y="2342000"/>
            <a:chExt cx="300900" cy="300875"/>
          </a:xfrm>
        </p:grpSpPr>
        <p:sp>
          <p:nvSpPr>
            <p:cNvPr id="9642" name="Google Shape;9642;p65"/>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5"/>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5"/>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5"/>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5"/>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65"/>
          <p:cNvGrpSpPr/>
          <p:nvPr/>
        </p:nvGrpSpPr>
        <p:grpSpPr>
          <a:xfrm>
            <a:off x="1291448" y="3603054"/>
            <a:ext cx="358199" cy="359154"/>
            <a:chOff x="-47157950" y="2712175"/>
            <a:chExt cx="300100" cy="300900"/>
          </a:xfrm>
        </p:grpSpPr>
        <p:sp>
          <p:nvSpPr>
            <p:cNvPr id="9648" name="Google Shape;9648;p65"/>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5"/>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5"/>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5"/>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5"/>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5"/>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65"/>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5" name="Google Shape;9655;p65"/>
          <p:cNvSpPr/>
          <p:nvPr/>
        </p:nvSpPr>
        <p:spPr>
          <a:xfrm>
            <a:off x="3538211" y="2689200"/>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6" name="Google Shape;9656;p65"/>
          <p:cNvGrpSpPr/>
          <p:nvPr/>
        </p:nvGrpSpPr>
        <p:grpSpPr>
          <a:xfrm>
            <a:off x="3535175" y="3135863"/>
            <a:ext cx="315886" cy="358199"/>
            <a:chOff x="-45278675" y="2333325"/>
            <a:chExt cx="264650" cy="300100"/>
          </a:xfrm>
        </p:grpSpPr>
        <p:sp>
          <p:nvSpPr>
            <p:cNvPr id="9657" name="Google Shape;9657;p65"/>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5"/>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5"/>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5"/>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65"/>
          <p:cNvGrpSpPr/>
          <p:nvPr/>
        </p:nvGrpSpPr>
        <p:grpSpPr>
          <a:xfrm>
            <a:off x="3545500" y="3590820"/>
            <a:ext cx="295237" cy="358229"/>
            <a:chOff x="-45270025" y="2701925"/>
            <a:chExt cx="247350" cy="300125"/>
          </a:xfrm>
        </p:grpSpPr>
        <p:sp>
          <p:nvSpPr>
            <p:cNvPr id="9662" name="Google Shape;9662;p65"/>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5"/>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5"/>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65"/>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6" name="Google Shape;9666;p65"/>
          <p:cNvSpPr/>
          <p:nvPr/>
        </p:nvSpPr>
        <p:spPr>
          <a:xfrm>
            <a:off x="2628699" y="4061314"/>
            <a:ext cx="358199" cy="35819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7" name="Google Shape;9667;p65"/>
          <p:cNvGrpSpPr/>
          <p:nvPr/>
        </p:nvGrpSpPr>
        <p:grpSpPr>
          <a:xfrm>
            <a:off x="2209567" y="1743737"/>
            <a:ext cx="307444" cy="366556"/>
            <a:chOff x="2209567" y="1972337"/>
            <a:chExt cx="307444" cy="366556"/>
          </a:xfrm>
        </p:grpSpPr>
        <p:sp>
          <p:nvSpPr>
            <p:cNvPr id="9668" name="Google Shape;9668;p65"/>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5"/>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5"/>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1" name="Google Shape;9671;p65"/>
            <p:cNvGrpSpPr/>
            <p:nvPr/>
          </p:nvGrpSpPr>
          <p:grpSpPr>
            <a:xfrm>
              <a:off x="2209567" y="2078266"/>
              <a:ext cx="307444" cy="260626"/>
              <a:chOff x="1636184" y="2959225"/>
              <a:chExt cx="232666" cy="197250"/>
            </a:xfrm>
          </p:grpSpPr>
          <p:sp>
            <p:nvSpPr>
              <p:cNvPr id="9672" name="Google Shape;9672;p65"/>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5"/>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5"/>
              <p:cNvSpPr/>
              <p:nvPr/>
            </p:nvSpPr>
            <p:spPr>
              <a:xfrm>
                <a:off x="1734750" y="3136775"/>
                <a:ext cx="36900" cy="19650"/>
              </a:xfrm>
              <a:custGeom>
                <a:rect b="b" l="l" r="r" t="t"/>
                <a:pathLst>
                  <a:path extrusionOk="0" h="786" w="1476">
                    <a:moveTo>
                      <a:pt x="0" y="786"/>
                    </a:moveTo>
                    <a:lnTo>
                      <a:pt x="1476" y="786"/>
                    </a:lnTo>
                    <a:lnTo>
                      <a:pt x="762" y="0"/>
                    </a:lnTo>
                    <a:close/>
                  </a:path>
                </a:pathLst>
              </a:custGeom>
              <a:solidFill>
                <a:schemeClr val="dk2"/>
              </a:solidFill>
              <a:ln>
                <a:noFill/>
              </a:ln>
            </p:spPr>
          </p:sp>
          <p:sp>
            <p:nvSpPr>
              <p:cNvPr id="9675" name="Google Shape;9675;p65"/>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chemeClr val="dk2"/>
              </a:solidFill>
              <a:ln>
                <a:noFill/>
              </a:ln>
            </p:spPr>
          </p:sp>
        </p:grpSp>
      </p:grpSp>
      <p:grpSp>
        <p:nvGrpSpPr>
          <p:cNvPr id="9676" name="Google Shape;9676;p65"/>
          <p:cNvGrpSpPr/>
          <p:nvPr/>
        </p:nvGrpSpPr>
        <p:grpSpPr>
          <a:xfrm>
            <a:off x="3577265" y="2235011"/>
            <a:ext cx="258542" cy="365154"/>
            <a:chOff x="-47300587" y="123275"/>
            <a:chExt cx="190975" cy="269725"/>
          </a:xfrm>
        </p:grpSpPr>
        <p:sp>
          <p:nvSpPr>
            <p:cNvPr id="9677" name="Google Shape;9677;p65"/>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5"/>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65"/>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5"/>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5"/>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65"/>
          <p:cNvGrpSpPr/>
          <p:nvPr/>
        </p:nvGrpSpPr>
        <p:grpSpPr>
          <a:xfrm>
            <a:off x="4870788" y="1304201"/>
            <a:ext cx="342328" cy="339793"/>
            <a:chOff x="-13966675" y="1639700"/>
            <a:chExt cx="354450" cy="351825"/>
          </a:xfrm>
        </p:grpSpPr>
        <p:sp>
          <p:nvSpPr>
            <p:cNvPr id="9683" name="Google Shape;9683;p65"/>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5"/>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5"/>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5"/>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5"/>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8" name="Google Shape;9688;p65"/>
          <p:cNvSpPr/>
          <p:nvPr/>
        </p:nvSpPr>
        <p:spPr>
          <a:xfrm>
            <a:off x="4871549" y="171113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65"/>
          <p:cNvSpPr/>
          <p:nvPr/>
        </p:nvSpPr>
        <p:spPr>
          <a:xfrm>
            <a:off x="4932020" y="212085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0" name="Google Shape;9690;p65"/>
          <p:cNvGrpSpPr/>
          <p:nvPr/>
        </p:nvGrpSpPr>
        <p:grpSpPr>
          <a:xfrm>
            <a:off x="6667277" y="1303887"/>
            <a:ext cx="340034" cy="340420"/>
            <a:chOff x="-12199250" y="1662675"/>
            <a:chExt cx="352075" cy="352475"/>
          </a:xfrm>
        </p:grpSpPr>
        <p:sp>
          <p:nvSpPr>
            <p:cNvPr id="9691" name="Google Shape;9691;p65"/>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5"/>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5"/>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65"/>
          <p:cNvGrpSpPr/>
          <p:nvPr/>
        </p:nvGrpSpPr>
        <p:grpSpPr>
          <a:xfrm>
            <a:off x="6666130" y="1710754"/>
            <a:ext cx="342328" cy="342328"/>
            <a:chOff x="-12199250" y="2096250"/>
            <a:chExt cx="354450" cy="354450"/>
          </a:xfrm>
        </p:grpSpPr>
        <p:sp>
          <p:nvSpPr>
            <p:cNvPr id="9695" name="Google Shape;9695;p65"/>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65"/>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65"/>
          <p:cNvGrpSpPr/>
          <p:nvPr/>
        </p:nvGrpSpPr>
        <p:grpSpPr>
          <a:xfrm>
            <a:off x="6667277" y="2119708"/>
            <a:ext cx="340034" cy="341579"/>
            <a:chOff x="-12199250" y="2530225"/>
            <a:chExt cx="352075" cy="353675"/>
          </a:xfrm>
        </p:grpSpPr>
        <p:sp>
          <p:nvSpPr>
            <p:cNvPr id="9698" name="Google Shape;9698;p65"/>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5"/>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5"/>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65"/>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2" name="Google Shape;9702;p65"/>
          <p:cNvSpPr/>
          <p:nvPr/>
        </p:nvSpPr>
        <p:spPr>
          <a:xfrm>
            <a:off x="4871163" y="2550438"/>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3" name="Google Shape;9703;p65"/>
          <p:cNvGrpSpPr/>
          <p:nvPr/>
        </p:nvGrpSpPr>
        <p:grpSpPr>
          <a:xfrm>
            <a:off x="4870788" y="2959488"/>
            <a:ext cx="342328" cy="339310"/>
            <a:chOff x="-10462550" y="2057650"/>
            <a:chExt cx="354450" cy="351325"/>
          </a:xfrm>
        </p:grpSpPr>
        <p:sp>
          <p:nvSpPr>
            <p:cNvPr id="9704" name="Google Shape;9704;p65"/>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5"/>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6" name="Google Shape;9706;p65"/>
          <p:cNvSpPr/>
          <p:nvPr/>
        </p:nvSpPr>
        <p:spPr>
          <a:xfrm>
            <a:off x="7591624" y="25769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7" name="Google Shape;9707;p65"/>
          <p:cNvGrpSpPr/>
          <p:nvPr/>
        </p:nvGrpSpPr>
        <p:grpSpPr>
          <a:xfrm>
            <a:off x="6649772" y="2551051"/>
            <a:ext cx="375044" cy="340541"/>
            <a:chOff x="-8692750" y="1622100"/>
            <a:chExt cx="388325" cy="352600"/>
          </a:xfrm>
        </p:grpSpPr>
        <p:sp>
          <p:nvSpPr>
            <p:cNvPr id="9708" name="Google Shape;9708;p65"/>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5"/>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65"/>
          <p:cNvGrpSpPr/>
          <p:nvPr/>
        </p:nvGrpSpPr>
        <p:grpSpPr>
          <a:xfrm>
            <a:off x="5304253" y="1303307"/>
            <a:ext cx="341555" cy="341579"/>
            <a:chOff x="-13529550" y="1639425"/>
            <a:chExt cx="353650" cy="353675"/>
          </a:xfrm>
        </p:grpSpPr>
        <p:sp>
          <p:nvSpPr>
            <p:cNvPr id="9711" name="Google Shape;9711;p65"/>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5"/>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5"/>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5"/>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5"/>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65"/>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65"/>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5"/>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65"/>
          <p:cNvGrpSpPr/>
          <p:nvPr/>
        </p:nvGrpSpPr>
        <p:grpSpPr>
          <a:xfrm>
            <a:off x="5303106" y="1711889"/>
            <a:ext cx="343849" cy="340058"/>
            <a:chOff x="-13531925" y="2075775"/>
            <a:chExt cx="356025" cy="352100"/>
          </a:xfrm>
        </p:grpSpPr>
        <p:sp>
          <p:nvSpPr>
            <p:cNvPr id="9720" name="Google Shape;9720;p65"/>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65"/>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65"/>
          <p:cNvGrpSpPr/>
          <p:nvPr/>
        </p:nvGrpSpPr>
        <p:grpSpPr>
          <a:xfrm>
            <a:off x="5304627" y="2120094"/>
            <a:ext cx="340807" cy="340807"/>
            <a:chOff x="-13528775" y="2507400"/>
            <a:chExt cx="352875" cy="352875"/>
          </a:xfrm>
        </p:grpSpPr>
        <p:sp>
          <p:nvSpPr>
            <p:cNvPr id="9723" name="Google Shape;9723;p65"/>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5"/>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5"/>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6" name="Google Shape;9726;p65"/>
          <p:cNvSpPr/>
          <p:nvPr/>
        </p:nvSpPr>
        <p:spPr>
          <a:xfrm>
            <a:off x="7123388" y="133450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5"/>
          <p:cNvSpPr/>
          <p:nvPr/>
        </p:nvSpPr>
        <p:spPr>
          <a:xfrm>
            <a:off x="7123014" y="171160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8" name="Google Shape;9728;p65"/>
          <p:cNvGrpSpPr/>
          <p:nvPr/>
        </p:nvGrpSpPr>
        <p:grpSpPr>
          <a:xfrm>
            <a:off x="7140133" y="2119708"/>
            <a:ext cx="308090" cy="341579"/>
            <a:chOff x="-11747150" y="2530225"/>
            <a:chExt cx="319000" cy="353675"/>
          </a:xfrm>
        </p:grpSpPr>
        <p:sp>
          <p:nvSpPr>
            <p:cNvPr id="9729" name="Google Shape;9729;p65"/>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5"/>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65"/>
          <p:cNvGrpSpPr/>
          <p:nvPr/>
        </p:nvGrpSpPr>
        <p:grpSpPr>
          <a:xfrm>
            <a:off x="5304627" y="2550919"/>
            <a:ext cx="340807" cy="340807"/>
            <a:chOff x="-10027775" y="1622900"/>
            <a:chExt cx="352875" cy="352875"/>
          </a:xfrm>
        </p:grpSpPr>
        <p:sp>
          <p:nvSpPr>
            <p:cNvPr id="9732" name="Google Shape;9732;p65"/>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5"/>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5"/>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5"/>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65"/>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5"/>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8" name="Google Shape;9738;p65"/>
          <p:cNvSpPr/>
          <p:nvPr/>
        </p:nvSpPr>
        <p:spPr>
          <a:xfrm>
            <a:off x="5311472" y="2958272"/>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9" name="Google Shape;9739;p65"/>
          <p:cNvGrpSpPr/>
          <p:nvPr/>
        </p:nvGrpSpPr>
        <p:grpSpPr>
          <a:xfrm>
            <a:off x="8031595" y="2576583"/>
            <a:ext cx="322553" cy="342328"/>
            <a:chOff x="-10019125" y="2490075"/>
            <a:chExt cx="333975" cy="354450"/>
          </a:xfrm>
        </p:grpSpPr>
        <p:sp>
          <p:nvSpPr>
            <p:cNvPr id="9740" name="Google Shape;9740;p65"/>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5"/>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5"/>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65"/>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65"/>
          <p:cNvGrpSpPr/>
          <p:nvPr/>
        </p:nvGrpSpPr>
        <p:grpSpPr>
          <a:xfrm>
            <a:off x="6661180" y="2957593"/>
            <a:ext cx="352227" cy="343100"/>
            <a:chOff x="-8684100" y="2032450"/>
            <a:chExt cx="364700" cy="355250"/>
          </a:xfrm>
        </p:grpSpPr>
        <p:sp>
          <p:nvSpPr>
            <p:cNvPr id="9745" name="Google Shape;9745;p65"/>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5"/>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65"/>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8" name="Google Shape;9748;p65"/>
          <p:cNvSpPr/>
          <p:nvPr/>
        </p:nvSpPr>
        <p:spPr>
          <a:xfrm>
            <a:off x="5773709" y="130369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9" name="Google Shape;9749;p65"/>
          <p:cNvGrpSpPr/>
          <p:nvPr/>
        </p:nvGrpSpPr>
        <p:grpSpPr>
          <a:xfrm>
            <a:off x="5752039" y="1711056"/>
            <a:ext cx="343849" cy="341724"/>
            <a:chOff x="-13095575" y="2073400"/>
            <a:chExt cx="356025" cy="353825"/>
          </a:xfrm>
        </p:grpSpPr>
        <p:sp>
          <p:nvSpPr>
            <p:cNvPr id="9750" name="Google Shape;9750;p65"/>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5"/>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65"/>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65"/>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5"/>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5"/>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5"/>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5"/>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8" name="Google Shape;9758;p65"/>
          <p:cNvSpPr/>
          <p:nvPr/>
        </p:nvSpPr>
        <p:spPr>
          <a:xfrm>
            <a:off x="5753174" y="212009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9" name="Google Shape;9759;p65"/>
          <p:cNvGrpSpPr/>
          <p:nvPr/>
        </p:nvGrpSpPr>
        <p:grpSpPr>
          <a:xfrm>
            <a:off x="7576787" y="1302885"/>
            <a:ext cx="343100" cy="342424"/>
            <a:chOff x="-11332875" y="1660700"/>
            <a:chExt cx="355250" cy="354550"/>
          </a:xfrm>
        </p:grpSpPr>
        <p:sp>
          <p:nvSpPr>
            <p:cNvPr id="9760" name="Google Shape;9760;p65"/>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65"/>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65"/>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5"/>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4" name="Google Shape;9764;p65"/>
          <p:cNvSpPr/>
          <p:nvPr/>
        </p:nvSpPr>
        <p:spPr>
          <a:xfrm>
            <a:off x="7575652" y="171227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5"/>
          <p:cNvSpPr/>
          <p:nvPr/>
        </p:nvSpPr>
        <p:spPr>
          <a:xfrm>
            <a:off x="7576413" y="214100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6" name="Google Shape;9766;p65"/>
          <p:cNvGrpSpPr/>
          <p:nvPr/>
        </p:nvGrpSpPr>
        <p:grpSpPr>
          <a:xfrm>
            <a:off x="5774096" y="2549397"/>
            <a:ext cx="299736" cy="343849"/>
            <a:chOff x="-9570950" y="1622100"/>
            <a:chExt cx="310350" cy="356025"/>
          </a:xfrm>
        </p:grpSpPr>
        <p:sp>
          <p:nvSpPr>
            <p:cNvPr id="9767" name="Google Shape;9767;p65"/>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5"/>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65"/>
          <p:cNvGrpSpPr/>
          <p:nvPr/>
        </p:nvGrpSpPr>
        <p:grpSpPr>
          <a:xfrm>
            <a:off x="5752800" y="2958353"/>
            <a:ext cx="342328" cy="341579"/>
            <a:chOff x="-9594575" y="2056875"/>
            <a:chExt cx="354450" cy="353675"/>
          </a:xfrm>
        </p:grpSpPr>
        <p:sp>
          <p:nvSpPr>
            <p:cNvPr id="9770" name="Google Shape;9770;p65"/>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5"/>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5"/>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3" name="Google Shape;9773;p65"/>
          <p:cNvSpPr/>
          <p:nvPr/>
        </p:nvSpPr>
        <p:spPr>
          <a:xfrm>
            <a:off x="7123002" y="2988791"/>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4" name="Google Shape;9774;p65"/>
          <p:cNvGrpSpPr/>
          <p:nvPr/>
        </p:nvGrpSpPr>
        <p:grpSpPr>
          <a:xfrm>
            <a:off x="6208482" y="1303693"/>
            <a:ext cx="342328" cy="340807"/>
            <a:chOff x="-12661600" y="1640225"/>
            <a:chExt cx="354450" cy="352875"/>
          </a:xfrm>
        </p:grpSpPr>
        <p:sp>
          <p:nvSpPr>
            <p:cNvPr id="9775" name="Google Shape;9775;p65"/>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5"/>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5"/>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65"/>
          <p:cNvGrpSpPr/>
          <p:nvPr/>
        </p:nvGrpSpPr>
        <p:grpSpPr>
          <a:xfrm>
            <a:off x="6208857" y="1732231"/>
            <a:ext cx="341579" cy="299374"/>
            <a:chOff x="-12660025" y="2096250"/>
            <a:chExt cx="353675" cy="309975"/>
          </a:xfrm>
        </p:grpSpPr>
        <p:sp>
          <p:nvSpPr>
            <p:cNvPr id="9779" name="Google Shape;9779;p65"/>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5"/>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5"/>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65"/>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5"/>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65"/>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65"/>
          <p:cNvGrpSpPr/>
          <p:nvPr/>
        </p:nvGrpSpPr>
        <p:grpSpPr>
          <a:xfrm>
            <a:off x="6207335" y="2119527"/>
            <a:ext cx="344622" cy="341941"/>
            <a:chOff x="-12663175" y="2506800"/>
            <a:chExt cx="356825" cy="354050"/>
          </a:xfrm>
        </p:grpSpPr>
        <p:sp>
          <p:nvSpPr>
            <p:cNvPr id="9786" name="Google Shape;9786;p65"/>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5"/>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5"/>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5"/>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65"/>
          <p:cNvGrpSpPr/>
          <p:nvPr/>
        </p:nvGrpSpPr>
        <p:grpSpPr>
          <a:xfrm>
            <a:off x="8022468" y="1303307"/>
            <a:ext cx="340807" cy="341579"/>
            <a:chOff x="-10896525" y="1663050"/>
            <a:chExt cx="352875" cy="353675"/>
          </a:xfrm>
        </p:grpSpPr>
        <p:sp>
          <p:nvSpPr>
            <p:cNvPr id="9791" name="Google Shape;9791;p65"/>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5"/>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3" name="Google Shape;9793;p65"/>
          <p:cNvSpPr/>
          <p:nvPr/>
        </p:nvSpPr>
        <p:spPr>
          <a:xfrm>
            <a:off x="8061643" y="171105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4" name="Google Shape;9794;p65"/>
          <p:cNvGrpSpPr/>
          <p:nvPr/>
        </p:nvGrpSpPr>
        <p:grpSpPr>
          <a:xfrm>
            <a:off x="8022082" y="2130742"/>
            <a:ext cx="341579" cy="319511"/>
            <a:chOff x="-10898100" y="2542050"/>
            <a:chExt cx="353675" cy="330825"/>
          </a:xfrm>
        </p:grpSpPr>
        <p:sp>
          <p:nvSpPr>
            <p:cNvPr id="9795" name="Google Shape;9795;p65"/>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5"/>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5"/>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5"/>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5"/>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5"/>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65"/>
          <p:cNvGrpSpPr/>
          <p:nvPr/>
        </p:nvGrpSpPr>
        <p:grpSpPr>
          <a:xfrm>
            <a:off x="6209617" y="2551607"/>
            <a:ext cx="340058" cy="339430"/>
            <a:chOff x="-9157450" y="1622750"/>
            <a:chExt cx="352100" cy="351450"/>
          </a:xfrm>
        </p:grpSpPr>
        <p:sp>
          <p:nvSpPr>
            <p:cNvPr id="9802" name="Google Shape;9802;p65"/>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5"/>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65"/>
          <p:cNvGrpSpPr/>
          <p:nvPr/>
        </p:nvGrpSpPr>
        <p:grpSpPr>
          <a:xfrm>
            <a:off x="6247658" y="2959874"/>
            <a:ext cx="263977" cy="338537"/>
            <a:chOff x="-9119650" y="2056875"/>
            <a:chExt cx="273325" cy="350525"/>
          </a:xfrm>
        </p:grpSpPr>
        <p:sp>
          <p:nvSpPr>
            <p:cNvPr id="9805" name="Google Shape;9805;p65"/>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5"/>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7" name="Google Shape;9807;p65"/>
          <p:cNvSpPr/>
          <p:nvPr/>
        </p:nvSpPr>
        <p:spPr>
          <a:xfrm>
            <a:off x="8022842" y="2988799"/>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5"/>
          <p:cNvSpPr/>
          <p:nvPr/>
        </p:nvSpPr>
        <p:spPr>
          <a:xfrm>
            <a:off x="7143562" y="2550547"/>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9" name="Google Shape;9809;p65"/>
          <p:cNvGrpSpPr/>
          <p:nvPr/>
        </p:nvGrpSpPr>
        <p:grpSpPr>
          <a:xfrm>
            <a:off x="7576790" y="2989279"/>
            <a:ext cx="343094" cy="341569"/>
            <a:chOff x="6001575" y="3119050"/>
            <a:chExt cx="315025" cy="313625"/>
          </a:xfrm>
        </p:grpSpPr>
        <p:sp>
          <p:nvSpPr>
            <p:cNvPr id="9810" name="Google Shape;9810;p65"/>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65"/>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15" name="Shape 9815"/>
        <p:cNvGrpSpPr/>
        <p:nvPr/>
      </p:nvGrpSpPr>
      <p:grpSpPr>
        <a:xfrm>
          <a:off x="0" y="0"/>
          <a:ext cx="0" cy="0"/>
          <a:chOff x="0" y="0"/>
          <a:chExt cx="0" cy="0"/>
        </a:xfrm>
      </p:grpSpPr>
      <p:sp>
        <p:nvSpPr>
          <p:cNvPr id="9816" name="Google Shape;9816;p66"/>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9817" name="Google Shape;9817;p66"/>
          <p:cNvSpPr/>
          <p:nvPr/>
        </p:nvSpPr>
        <p:spPr>
          <a:xfrm>
            <a:off x="832597" y="1630139"/>
            <a:ext cx="433284" cy="422781"/>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8" name="Google Shape;9818;p66"/>
          <p:cNvGrpSpPr/>
          <p:nvPr/>
        </p:nvGrpSpPr>
        <p:grpSpPr>
          <a:xfrm>
            <a:off x="835580" y="2140412"/>
            <a:ext cx="426462" cy="420796"/>
            <a:chOff x="-6713450" y="2397900"/>
            <a:chExt cx="295375" cy="291450"/>
          </a:xfrm>
        </p:grpSpPr>
        <p:sp>
          <p:nvSpPr>
            <p:cNvPr id="9819" name="Google Shape;9819;p66"/>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6"/>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1" name="Google Shape;9821;p66"/>
          <p:cNvSpPr/>
          <p:nvPr/>
        </p:nvSpPr>
        <p:spPr>
          <a:xfrm>
            <a:off x="847921" y="2660229"/>
            <a:ext cx="426499" cy="421914"/>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2" name="Google Shape;9822;p66"/>
          <p:cNvGrpSpPr/>
          <p:nvPr/>
        </p:nvGrpSpPr>
        <p:grpSpPr>
          <a:xfrm>
            <a:off x="3540341" y="1631401"/>
            <a:ext cx="423069" cy="420507"/>
            <a:chOff x="-4932650" y="2046625"/>
            <a:chExt cx="293025" cy="291250"/>
          </a:xfrm>
        </p:grpSpPr>
        <p:sp>
          <p:nvSpPr>
            <p:cNvPr id="9823" name="Google Shape;9823;p66"/>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66"/>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5" name="Google Shape;9825;p66"/>
          <p:cNvSpPr/>
          <p:nvPr/>
        </p:nvSpPr>
        <p:spPr>
          <a:xfrm>
            <a:off x="3541793" y="214082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6" name="Google Shape;9826;p66"/>
          <p:cNvGrpSpPr/>
          <p:nvPr/>
        </p:nvGrpSpPr>
        <p:grpSpPr>
          <a:xfrm>
            <a:off x="3552272" y="2660957"/>
            <a:ext cx="423069" cy="420796"/>
            <a:chOff x="-4931075" y="2765725"/>
            <a:chExt cx="293025" cy="291450"/>
          </a:xfrm>
        </p:grpSpPr>
        <p:sp>
          <p:nvSpPr>
            <p:cNvPr id="9827" name="Google Shape;9827;p66"/>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6"/>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66"/>
          <p:cNvGrpSpPr/>
          <p:nvPr/>
        </p:nvGrpSpPr>
        <p:grpSpPr>
          <a:xfrm>
            <a:off x="6257840" y="1656289"/>
            <a:ext cx="420796" cy="370732"/>
            <a:chOff x="-3137650" y="2067900"/>
            <a:chExt cx="291450" cy="256775"/>
          </a:xfrm>
        </p:grpSpPr>
        <p:sp>
          <p:nvSpPr>
            <p:cNvPr id="9830" name="Google Shape;9830;p66"/>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66"/>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66"/>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66"/>
          <p:cNvGrpSpPr/>
          <p:nvPr/>
        </p:nvGrpSpPr>
        <p:grpSpPr>
          <a:xfrm>
            <a:off x="6257840" y="2139926"/>
            <a:ext cx="420796" cy="421770"/>
            <a:chOff x="-3137650" y="2408950"/>
            <a:chExt cx="291450" cy="292125"/>
          </a:xfrm>
        </p:grpSpPr>
        <p:sp>
          <p:nvSpPr>
            <p:cNvPr id="9834" name="Google Shape;9834;p66"/>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6"/>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6"/>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6"/>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66"/>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9" name="Google Shape;9839;p66"/>
          <p:cNvGrpSpPr/>
          <p:nvPr/>
        </p:nvGrpSpPr>
        <p:grpSpPr>
          <a:xfrm>
            <a:off x="6269771" y="2685412"/>
            <a:ext cx="420796" cy="371887"/>
            <a:chOff x="-3137650" y="2787000"/>
            <a:chExt cx="291450" cy="257575"/>
          </a:xfrm>
        </p:grpSpPr>
        <p:sp>
          <p:nvSpPr>
            <p:cNvPr id="9840" name="Google Shape;9840;p66"/>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6"/>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6"/>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66"/>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6"/>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6"/>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6"/>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6"/>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8" name="Google Shape;9848;p66"/>
          <p:cNvSpPr/>
          <p:nvPr/>
        </p:nvSpPr>
        <p:spPr>
          <a:xfrm>
            <a:off x="1347632" y="3294616"/>
            <a:ext cx="420796" cy="295690"/>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6"/>
          <p:cNvSpPr/>
          <p:nvPr/>
        </p:nvSpPr>
        <p:spPr>
          <a:xfrm>
            <a:off x="1376423" y="1630482"/>
            <a:ext cx="421914" cy="422095"/>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6"/>
          <p:cNvSpPr/>
          <p:nvPr/>
        </p:nvSpPr>
        <p:spPr>
          <a:xfrm>
            <a:off x="1374708" y="213927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1" name="Google Shape;9851;p66"/>
          <p:cNvGrpSpPr/>
          <p:nvPr/>
        </p:nvGrpSpPr>
        <p:grpSpPr>
          <a:xfrm>
            <a:off x="1387948" y="2660397"/>
            <a:ext cx="421914" cy="421914"/>
            <a:chOff x="-6354300" y="2757075"/>
            <a:chExt cx="292225" cy="292225"/>
          </a:xfrm>
        </p:grpSpPr>
        <p:sp>
          <p:nvSpPr>
            <p:cNvPr id="9852" name="Google Shape;9852;p66"/>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6"/>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6"/>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66"/>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66"/>
          <p:cNvGrpSpPr/>
          <p:nvPr/>
        </p:nvGrpSpPr>
        <p:grpSpPr>
          <a:xfrm>
            <a:off x="4081951" y="1629560"/>
            <a:ext cx="424188" cy="424188"/>
            <a:chOff x="-4573475" y="2045850"/>
            <a:chExt cx="293800" cy="293800"/>
          </a:xfrm>
        </p:grpSpPr>
        <p:sp>
          <p:nvSpPr>
            <p:cNvPr id="9857" name="Google Shape;9857;p66"/>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6"/>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66"/>
          <p:cNvGrpSpPr/>
          <p:nvPr/>
        </p:nvGrpSpPr>
        <p:grpSpPr>
          <a:xfrm>
            <a:off x="4081374" y="2138699"/>
            <a:ext cx="425343" cy="424225"/>
            <a:chOff x="-4570325" y="2405775"/>
            <a:chExt cx="294600" cy="293825"/>
          </a:xfrm>
        </p:grpSpPr>
        <p:sp>
          <p:nvSpPr>
            <p:cNvPr id="9860" name="Google Shape;9860;p66"/>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6"/>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66"/>
          <p:cNvGrpSpPr/>
          <p:nvPr/>
        </p:nvGrpSpPr>
        <p:grpSpPr>
          <a:xfrm>
            <a:off x="4094442" y="2659838"/>
            <a:ext cx="423069" cy="423033"/>
            <a:chOff x="-4572700" y="2764950"/>
            <a:chExt cx="293025" cy="293000"/>
          </a:xfrm>
        </p:grpSpPr>
        <p:sp>
          <p:nvSpPr>
            <p:cNvPr id="9863" name="Google Shape;9863;p66"/>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66"/>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6"/>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6"/>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6"/>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66"/>
          <p:cNvGrpSpPr/>
          <p:nvPr/>
        </p:nvGrpSpPr>
        <p:grpSpPr>
          <a:xfrm>
            <a:off x="6813205" y="1631239"/>
            <a:ext cx="414840" cy="420832"/>
            <a:chOff x="-2777700" y="2049775"/>
            <a:chExt cx="287325" cy="291475"/>
          </a:xfrm>
        </p:grpSpPr>
        <p:sp>
          <p:nvSpPr>
            <p:cNvPr id="9869" name="Google Shape;9869;p66"/>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6"/>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66"/>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66"/>
          <p:cNvGrpSpPr/>
          <p:nvPr/>
        </p:nvGrpSpPr>
        <p:grpSpPr>
          <a:xfrm>
            <a:off x="6809667" y="2140431"/>
            <a:ext cx="421914" cy="420759"/>
            <a:chOff x="-2571737" y="2403625"/>
            <a:chExt cx="292225" cy="291425"/>
          </a:xfrm>
        </p:grpSpPr>
        <p:sp>
          <p:nvSpPr>
            <p:cNvPr id="9873" name="Google Shape;9873;p66"/>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6"/>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6"/>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66"/>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66"/>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6"/>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6"/>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66"/>
          <p:cNvGrpSpPr/>
          <p:nvPr/>
        </p:nvGrpSpPr>
        <p:grpSpPr>
          <a:xfrm>
            <a:off x="6809667" y="2661534"/>
            <a:ext cx="421914" cy="419640"/>
            <a:chOff x="-2571737" y="2764550"/>
            <a:chExt cx="292225" cy="290650"/>
          </a:xfrm>
        </p:grpSpPr>
        <p:sp>
          <p:nvSpPr>
            <p:cNvPr id="9881" name="Google Shape;9881;p66"/>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66"/>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6"/>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66"/>
          <p:cNvGrpSpPr/>
          <p:nvPr/>
        </p:nvGrpSpPr>
        <p:grpSpPr>
          <a:xfrm>
            <a:off x="3009168" y="3230538"/>
            <a:ext cx="421914" cy="423864"/>
            <a:chOff x="-1333975" y="2365850"/>
            <a:chExt cx="292225" cy="293575"/>
          </a:xfrm>
        </p:grpSpPr>
        <p:sp>
          <p:nvSpPr>
            <p:cNvPr id="9885" name="Google Shape;9885;p66"/>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66"/>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6"/>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6"/>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6"/>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6"/>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66"/>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66"/>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66"/>
          <p:cNvGrpSpPr/>
          <p:nvPr/>
        </p:nvGrpSpPr>
        <p:grpSpPr>
          <a:xfrm>
            <a:off x="1942643" y="2660397"/>
            <a:ext cx="398020" cy="421914"/>
            <a:chOff x="-5995925" y="2757850"/>
            <a:chExt cx="275675" cy="292225"/>
          </a:xfrm>
        </p:grpSpPr>
        <p:sp>
          <p:nvSpPr>
            <p:cNvPr id="9894" name="Google Shape;9894;p66"/>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66"/>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6"/>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66"/>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66"/>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6"/>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66"/>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66"/>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66"/>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66"/>
          <p:cNvGrpSpPr/>
          <p:nvPr/>
        </p:nvGrpSpPr>
        <p:grpSpPr>
          <a:xfrm>
            <a:off x="4622930" y="1631816"/>
            <a:ext cx="421951" cy="419677"/>
            <a:chOff x="-4211975" y="2046625"/>
            <a:chExt cx="292250" cy="290675"/>
          </a:xfrm>
        </p:grpSpPr>
        <p:sp>
          <p:nvSpPr>
            <p:cNvPr id="9904" name="Google Shape;9904;p66"/>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6"/>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66"/>
          <p:cNvGrpSpPr/>
          <p:nvPr/>
        </p:nvGrpSpPr>
        <p:grpSpPr>
          <a:xfrm>
            <a:off x="4672976" y="2138699"/>
            <a:ext cx="321859" cy="424225"/>
            <a:chOff x="-4178875" y="2405775"/>
            <a:chExt cx="222925" cy="293825"/>
          </a:xfrm>
        </p:grpSpPr>
        <p:sp>
          <p:nvSpPr>
            <p:cNvPr id="9907" name="Google Shape;9907;p66"/>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66"/>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66"/>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66"/>
          <p:cNvGrpSpPr/>
          <p:nvPr/>
        </p:nvGrpSpPr>
        <p:grpSpPr>
          <a:xfrm>
            <a:off x="4635439" y="2673483"/>
            <a:ext cx="420796" cy="395746"/>
            <a:chOff x="-4211975" y="2783850"/>
            <a:chExt cx="291450" cy="274100"/>
          </a:xfrm>
        </p:grpSpPr>
        <p:sp>
          <p:nvSpPr>
            <p:cNvPr id="9911" name="Google Shape;9911;p66"/>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66"/>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6"/>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4" name="Google Shape;9914;p66"/>
          <p:cNvSpPr/>
          <p:nvPr/>
        </p:nvSpPr>
        <p:spPr>
          <a:xfrm>
            <a:off x="7351333" y="1629995"/>
            <a:ext cx="399175" cy="42306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5" name="Google Shape;9915;p66"/>
          <p:cNvGrpSpPr/>
          <p:nvPr/>
        </p:nvGrpSpPr>
        <p:grpSpPr>
          <a:xfrm>
            <a:off x="7340368" y="2140413"/>
            <a:ext cx="420796" cy="420796"/>
            <a:chOff x="-2419325" y="2408150"/>
            <a:chExt cx="291450" cy="291450"/>
          </a:xfrm>
        </p:grpSpPr>
        <p:sp>
          <p:nvSpPr>
            <p:cNvPr id="9916" name="Google Shape;9916;p66"/>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66"/>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6"/>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6"/>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66"/>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66"/>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66"/>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3" name="Google Shape;9923;p66"/>
          <p:cNvSpPr/>
          <p:nvPr/>
        </p:nvSpPr>
        <p:spPr>
          <a:xfrm>
            <a:off x="7350758" y="2659651"/>
            <a:ext cx="424188" cy="42306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4" name="Google Shape;9924;p66"/>
          <p:cNvGrpSpPr/>
          <p:nvPr/>
        </p:nvGrpSpPr>
        <p:grpSpPr>
          <a:xfrm>
            <a:off x="4661893" y="3231514"/>
            <a:ext cx="420796" cy="421914"/>
            <a:chOff x="-1333200" y="2770450"/>
            <a:chExt cx="291450" cy="292225"/>
          </a:xfrm>
        </p:grpSpPr>
        <p:sp>
          <p:nvSpPr>
            <p:cNvPr id="9925" name="Google Shape;9925;p66"/>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66"/>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7" name="Google Shape;9927;p66"/>
          <p:cNvGrpSpPr/>
          <p:nvPr/>
        </p:nvGrpSpPr>
        <p:grpSpPr>
          <a:xfrm>
            <a:off x="2458506" y="1631256"/>
            <a:ext cx="423069" cy="420796"/>
            <a:chOff x="-5635200" y="2037975"/>
            <a:chExt cx="293025" cy="291450"/>
          </a:xfrm>
        </p:grpSpPr>
        <p:sp>
          <p:nvSpPr>
            <p:cNvPr id="9928" name="Google Shape;9928;p66"/>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66"/>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66"/>
          <p:cNvGrpSpPr/>
          <p:nvPr/>
        </p:nvGrpSpPr>
        <p:grpSpPr>
          <a:xfrm>
            <a:off x="2456792" y="2140412"/>
            <a:ext cx="426499" cy="420796"/>
            <a:chOff x="-5637575" y="2397900"/>
            <a:chExt cx="295400" cy="291450"/>
          </a:xfrm>
        </p:grpSpPr>
        <p:sp>
          <p:nvSpPr>
            <p:cNvPr id="9931" name="Google Shape;9931;p66"/>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66"/>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66"/>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66"/>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66"/>
          <p:cNvGrpSpPr/>
          <p:nvPr/>
        </p:nvGrpSpPr>
        <p:grpSpPr>
          <a:xfrm>
            <a:off x="2470455" y="2660397"/>
            <a:ext cx="423033" cy="421914"/>
            <a:chOff x="-5635975" y="2757075"/>
            <a:chExt cx="293000" cy="292225"/>
          </a:xfrm>
        </p:grpSpPr>
        <p:sp>
          <p:nvSpPr>
            <p:cNvPr id="9936" name="Google Shape;9936;p66"/>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66"/>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66"/>
          <p:cNvGrpSpPr/>
          <p:nvPr/>
        </p:nvGrpSpPr>
        <p:grpSpPr>
          <a:xfrm>
            <a:off x="5154391" y="1631256"/>
            <a:ext cx="423069" cy="420796"/>
            <a:chOff x="-3854375" y="2046625"/>
            <a:chExt cx="293025" cy="291450"/>
          </a:xfrm>
        </p:grpSpPr>
        <p:sp>
          <p:nvSpPr>
            <p:cNvPr id="9939" name="Google Shape;9939;p66"/>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66"/>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66"/>
          <p:cNvGrpSpPr/>
          <p:nvPr/>
        </p:nvGrpSpPr>
        <p:grpSpPr>
          <a:xfrm>
            <a:off x="5153254" y="2138717"/>
            <a:ext cx="425343" cy="424188"/>
            <a:chOff x="-3854375" y="2405000"/>
            <a:chExt cx="294600" cy="293800"/>
          </a:xfrm>
        </p:grpSpPr>
        <p:sp>
          <p:nvSpPr>
            <p:cNvPr id="9942" name="Google Shape;9942;p66"/>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66"/>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66"/>
          <p:cNvGrpSpPr/>
          <p:nvPr/>
        </p:nvGrpSpPr>
        <p:grpSpPr>
          <a:xfrm>
            <a:off x="5167459" y="2659838"/>
            <a:ext cx="420796" cy="423033"/>
            <a:chOff x="-3852025" y="2764950"/>
            <a:chExt cx="291450" cy="293000"/>
          </a:xfrm>
        </p:grpSpPr>
        <p:sp>
          <p:nvSpPr>
            <p:cNvPr id="9945" name="Google Shape;9945;p6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6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7" name="Google Shape;9947;p66"/>
          <p:cNvSpPr/>
          <p:nvPr/>
        </p:nvSpPr>
        <p:spPr>
          <a:xfrm>
            <a:off x="7889488" y="1681753"/>
            <a:ext cx="421914" cy="319549"/>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66"/>
          <p:cNvSpPr/>
          <p:nvPr/>
        </p:nvSpPr>
        <p:spPr>
          <a:xfrm>
            <a:off x="7889488" y="2140284"/>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9" name="Google Shape;9949;p66"/>
          <p:cNvGrpSpPr/>
          <p:nvPr/>
        </p:nvGrpSpPr>
        <p:grpSpPr>
          <a:xfrm>
            <a:off x="7890048" y="2660398"/>
            <a:ext cx="420796" cy="421914"/>
            <a:chOff x="-2060175" y="2768875"/>
            <a:chExt cx="291450" cy="292225"/>
          </a:xfrm>
        </p:grpSpPr>
        <p:sp>
          <p:nvSpPr>
            <p:cNvPr id="9950" name="Google Shape;9950;p66"/>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66"/>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2" name="Google Shape;9952;p66"/>
          <p:cNvGrpSpPr/>
          <p:nvPr/>
        </p:nvGrpSpPr>
        <p:grpSpPr>
          <a:xfrm>
            <a:off x="1903657" y="3232071"/>
            <a:ext cx="421914" cy="420796"/>
            <a:chOff x="-937025" y="2064750"/>
            <a:chExt cx="292225" cy="291450"/>
          </a:xfrm>
        </p:grpSpPr>
        <p:sp>
          <p:nvSpPr>
            <p:cNvPr id="9953" name="Google Shape;9953;p66"/>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66"/>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66"/>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66"/>
          <p:cNvGrpSpPr/>
          <p:nvPr/>
        </p:nvGrpSpPr>
        <p:grpSpPr>
          <a:xfrm>
            <a:off x="3006820" y="1630697"/>
            <a:ext cx="421951" cy="421914"/>
            <a:chOff x="-5276050" y="2037975"/>
            <a:chExt cx="292250" cy="292225"/>
          </a:xfrm>
        </p:grpSpPr>
        <p:sp>
          <p:nvSpPr>
            <p:cNvPr id="9957" name="Google Shape;9957;p66"/>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66"/>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66"/>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0" name="Google Shape;9960;p66"/>
          <p:cNvSpPr/>
          <p:nvPr/>
        </p:nvSpPr>
        <p:spPr>
          <a:xfrm>
            <a:off x="3003187" y="2152917"/>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66"/>
          <p:cNvSpPr/>
          <p:nvPr/>
        </p:nvSpPr>
        <p:spPr>
          <a:xfrm>
            <a:off x="3019106" y="2660806"/>
            <a:ext cx="421914" cy="420759"/>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2" name="Google Shape;9962;p66"/>
          <p:cNvGrpSpPr/>
          <p:nvPr/>
        </p:nvGrpSpPr>
        <p:grpSpPr>
          <a:xfrm>
            <a:off x="5765634" y="1631256"/>
            <a:ext cx="324133" cy="420796"/>
            <a:chOff x="-3462150" y="2046625"/>
            <a:chExt cx="224500" cy="291450"/>
          </a:xfrm>
        </p:grpSpPr>
        <p:sp>
          <p:nvSpPr>
            <p:cNvPr id="9963" name="Google Shape;9963;p66"/>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66"/>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66"/>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66"/>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66"/>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66"/>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66"/>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66"/>
          <p:cNvGrpSpPr/>
          <p:nvPr/>
        </p:nvGrpSpPr>
        <p:grpSpPr>
          <a:xfrm>
            <a:off x="5741197" y="2139276"/>
            <a:ext cx="373006" cy="423069"/>
            <a:chOff x="-3478675" y="2405775"/>
            <a:chExt cx="258350" cy="293025"/>
          </a:xfrm>
        </p:grpSpPr>
        <p:sp>
          <p:nvSpPr>
            <p:cNvPr id="9971" name="Google Shape;9971;p66"/>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66"/>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66"/>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66"/>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66"/>
          <p:cNvGrpSpPr/>
          <p:nvPr/>
        </p:nvGrpSpPr>
        <p:grpSpPr>
          <a:xfrm>
            <a:off x="5803715" y="2660398"/>
            <a:ext cx="271831" cy="421914"/>
            <a:chOff x="-3443250" y="2765725"/>
            <a:chExt cx="188275" cy="292225"/>
          </a:xfrm>
        </p:grpSpPr>
        <p:sp>
          <p:nvSpPr>
            <p:cNvPr id="9976" name="Google Shape;9976;p66"/>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66"/>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66"/>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66"/>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66"/>
          <p:cNvGrpSpPr/>
          <p:nvPr/>
        </p:nvGrpSpPr>
        <p:grpSpPr>
          <a:xfrm>
            <a:off x="832612" y="3230934"/>
            <a:ext cx="371887" cy="423069"/>
            <a:chOff x="-1684475" y="2049000"/>
            <a:chExt cx="257575" cy="293025"/>
          </a:xfrm>
        </p:grpSpPr>
        <p:sp>
          <p:nvSpPr>
            <p:cNvPr id="9981" name="Google Shape;9981;p66"/>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66"/>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66"/>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66"/>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5" name="Google Shape;9985;p66"/>
          <p:cNvSpPr/>
          <p:nvPr/>
        </p:nvSpPr>
        <p:spPr>
          <a:xfrm>
            <a:off x="2460792" y="3231775"/>
            <a:ext cx="440106" cy="4213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6" name="Google Shape;9986;p66"/>
          <p:cNvGrpSpPr/>
          <p:nvPr/>
        </p:nvGrpSpPr>
        <p:grpSpPr>
          <a:xfrm>
            <a:off x="4122504" y="3231514"/>
            <a:ext cx="420796" cy="421914"/>
            <a:chOff x="-1700225" y="2768875"/>
            <a:chExt cx="291450" cy="292225"/>
          </a:xfrm>
        </p:grpSpPr>
        <p:sp>
          <p:nvSpPr>
            <p:cNvPr id="9987" name="Google Shape;9987;p66"/>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66"/>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66"/>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66"/>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66"/>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66"/>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66"/>
          <p:cNvGrpSpPr/>
          <p:nvPr/>
        </p:nvGrpSpPr>
        <p:grpSpPr>
          <a:xfrm>
            <a:off x="3590852" y="3230935"/>
            <a:ext cx="371887" cy="423069"/>
            <a:chOff x="-919700" y="2420750"/>
            <a:chExt cx="257575" cy="293025"/>
          </a:xfrm>
        </p:grpSpPr>
        <p:sp>
          <p:nvSpPr>
            <p:cNvPr id="9994" name="Google Shape;9994;p66"/>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66"/>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66"/>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66"/>
          <p:cNvGrpSpPr/>
          <p:nvPr/>
        </p:nvGrpSpPr>
        <p:grpSpPr>
          <a:xfrm>
            <a:off x="1926044" y="1645950"/>
            <a:ext cx="409531" cy="410617"/>
            <a:chOff x="6679825" y="2693700"/>
            <a:chExt cx="257875" cy="258575"/>
          </a:xfrm>
        </p:grpSpPr>
        <p:sp>
          <p:nvSpPr>
            <p:cNvPr id="9998" name="Google Shape;9998;p66"/>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66"/>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66"/>
          <p:cNvGrpSpPr/>
          <p:nvPr/>
        </p:nvGrpSpPr>
        <p:grpSpPr>
          <a:xfrm>
            <a:off x="1915618" y="2142110"/>
            <a:ext cx="420531" cy="417262"/>
            <a:chOff x="6790450" y="3119050"/>
            <a:chExt cx="262750" cy="260675"/>
          </a:xfrm>
        </p:grpSpPr>
        <p:sp>
          <p:nvSpPr>
            <p:cNvPr id="10001" name="Google Shape;10001;p66"/>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66"/>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66"/>
          <p:cNvGrpSpPr/>
          <p:nvPr/>
        </p:nvGrpSpPr>
        <p:grpSpPr>
          <a:xfrm>
            <a:off x="6542730" y="3755436"/>
            <a:ext cx="358093" cy="407391"/>
            <a:chOff x="7660859" y="2571753"/>
            <a:chExt cx="366561" cy="417024"/>
          </a:xfrm>
        </p:grpSpPr>
        <p:sp>
          <p:nvSpPr>
            <p:cNvPr id="10004" name="Google Shape;10004;p66"/>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66"/>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66"/>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66"/>
          <p:cNvGrpSpPr/>
          <p:nvPr/>
        </p:nvGrpSpPr>
        <p:grpSpPr>
          <a:xfrm>
            <a:off x="4077412" y="3755436"/>
            <a:ext cx="407391" cy="407391"/>
            <a:chOff x="5566722" y="2571753"/>
            <a:chExt cx="417024" cy="417024"/>
          </a:xfrm>
        </p:grpSpPr>
        <p:sp>
          <p:nvSpPr>
            <p:cNvPr id="10008" name="Google Shape;10008;p66"/>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66"/>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66"/>
          <p:cNvGrpSpPr/>
          <p:nvPr/>
        </p:nvGrpSpPr>
        <p:grpSpPr>
          <a:xfrm>
            <a:off x="4693744" y="3857692"/>
            <a:ext cx="407381" cy="202880"/>
            <a:chOff x="6090251" y="2676413"/>
            <a:chExt cx="417014" cy="207677"/>
          </a:xfrm>
        </p:grpSpPr>
        <p:sp>
          <p:nvSpPr>
            <p:cNvPr id="10011" name="Google Shape;10011;p66"/>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66"/>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66"/>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66"/>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66"/>
          <p:cNvGrpSpPr/>
          <p:nvPr/>
        </p:nvGrpSpPr>
        <p:grpSpPr>
          <a:xfrm>
            <a:off x="5926398" y="3755436"/>
            <a:ext cx="407391" cy="407391"/>
            <a:chOff x="7137330" y="2571753"/>
            <a:chExt cx="417024" cy="417024"/>
          </a:xfrm>
        </p:grpSpPr>
        <p:sp>
          <p:nvSpPr>
            <p:cNvPr id="10016" name="Google Shape;10016;p66"/>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66"/>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66"/>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66"/>
          <p:cNvGrpSpPr/>
          <p:nvPr/>
        </p:nvGrpSpPr>
        <p:grpSpPr>
          <a:xfrm>
            <a:off x="5310066" y="3755436"/>
            <a:ext cx="407391" cy="407391"/>
            <a:chOff x="6613801" y="2571753"/>
            <a:chExt cx="417024" cy="417024"/>
          </a:xfrm>
        </p:grpSpPr>
        <p:sp>
          <p:nvSpPr>
            <p:cNvPr id="10020" name="Google Shape;10020;p66"/>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66"/>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66"/>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66"/>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66"/>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5" name="Google Shape;10025;p66"/>
          <p:cNvGrpSpPr/>
          <p:nvPr/>
        </p:nvGrpSpPr>
        <p:grpSpPr>
          <a:xfrm>
            <a:off x="7896740" y="3238780"/>
            <a:ext cx="407411" cy="407411"/>
            <a:chOff x="2964567" y="2571753"/>
            <a:chExt cx="417045" cy="417045"/>
          </a:xfrm>
        </p:grpSpPr>
        <p:sp>
          <p:nvSpPr>
            <p:cNvPr id="10026" name="Google Shape;10026;p66"/>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66"/>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8" name="Google Shape;10028;p66"/>
          <p:cNvGrpSpPr/>
          <p:nvPr/>
        </p:nvGrpSpPr>
        <p:grpSpPr>
          <a:xfrm>
            <a:off x="1612062" y="3815897"/>
            <a:ext cx="407391" cy="286470"/>
            <a:chOff x="3476576" y="2633631"/>
            <a:chExt cx="417024" cy="293244"/>
          </a:xfrm>
        </p:grpSpPr>
        <p:sp>
          <p:nvSpPr>
            <p:cNvPr id="10029" name="Google Shape;10029;p66"/>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66"/>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1" name="Google Shape;10031;p66"/>
          <p:cNvGrpSpPr/>
          <p:nvPr/>
        </p:nvGrpSpPr>
        <p:grpSpPr>
          <a:xfrm>
            <a:off x="2228394" y="3755508"/>
            <a:ext cx="407411" cy="407248"/>
            <a:chOff x="3988564" y="2571836"/>
            <a:chExt cx="417045" cy="416878"/>
          </a:xfrm>
        </p:grpSpPr>
        <p:sp>
          <p:nvSpPr>
            <p:cNvPr id="10032" name="Google Shape;10032;p66"/>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66"/>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66"/>
          <p:cNvGrpSpPr/>
          <p:nvPr/>
        </p:nvGrpSpPr>
        <p:grpSpPr>
          <a:xfrm>
            <a:off x="2844747" y="3755436"/>
            <a:ext cx="407391" cy="407391"/>
            <a:chOff x="4500573" y="2571753"/>
            <a:chExt cx="417024" cy="417024"/>
          </a:xfrm>
        </p:grpSpPr>
        <p:sp>
          <p:nvSpPr>
            <p:cNvPr id="10035" name="Google Shape;10035;p66"/>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66"/>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66"/>
          <p:cNvGrpSpPr/>
          <p:nvPr/>
        </p:nvGrpSpPr>
        <p:grpSpPr>
          <a:xfrm>
            <a:off x="3461079" y="3755436"/>
            <a:ext cx="407391" cy="407391"/>
            <a:chOff x="5012603" y="2571753"/>
            <a:chExt cx="417024" cy="417024"/>
          </a:xfrm>
        </p:grpSpPr>
        <p:sp>
          <p:nvSpPr>
            <p:cNvPr id="10038" name="Google Shape;10038;p66"/>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66"/>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0" name="Google Shape;10040;p66"/>
          <p:cNvSpPr/>
          <p:nvPr/>
        </p:nvSpPr>
        <p:spPr>
          <a:xfrm>
            <a:off x="5201286" y="3238852"/>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1" name="Google Shape;10041;p66"/>
          <p:cNvGrpSpPr/>
          <p:nvPr/>
        </p:nvGrpSpPr>
        <p:grpSpPr>
          <a:xfrm>
            <a:off x="5721826" y="3238790"/>
            <a:ext cx="407432" cy="407391"/>
            <a:chOff x="812101" y="2571761"/>
            <a:chExt cx="417066" cy="417024"/>
          </a:xfrm>
        </p:grpSpPr>
        <p:sp>
          <p:nvSpPr>
            <p:cNvPr id="10042" name="Google Shape;10042;p66"/>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66"/>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66"/>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66"/>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66"/>
          <p:cNvGrpSpPr/>
          <p:nvPr/>
        </p:nvGrpSpPr>
        <p:grpSpPr>
          <a:xfrm>
            <a:off x="6242420" y="3238790"/>
            <a:ext cx="407391" cy="407391"/>
            <a:chOff x="1323129" y="2571761"/>
            <a:chExt cx="417024" cy="417024"/>
          </a:xfrm>
        </p:grpSpPr>
        <p:sp>
          <p:nvSpPr>
            <p:cNvPr id="10047" name="Google Shape;10047;p66"/>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66"/>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66"/>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66"/>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1" name="Google Shape;10051;p66"/>
          <p:cNvSpPr/>
          <p:nvPr/>
        </p:nvSpPr>
        <p:spPr>
          <a:xfrm>
            <a:off x="6815924" y="3275603"/>
            <a:ext cx="409401" cy="333886"/>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2" name="Google Shape;10052;p66"/>
          <p:cNvGrpSpPr/>
          <p:nvPr/>
        </p:nvGrpSpPr>
        <p:grpSpPr>
          <a:xfrm>
            <a:off x="7378895" y="3238843"/>
            <a:ext cx="408023" cy="407411"/>
            <a:chOff x="2344476" y="2571761"/>
            <a:chExt cx="417671" cy="417045"/>
          </a:xfrm>
        </p:grpSpPr>
        <p:sp>
          <p:nvSpPr>
            <p:cNvPr id="10053" name="Google Shape;10053;p66"/>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66"/>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5" name="Google Shape;10055;p66"/>
          <p:cNvGrpSpPr/>
          <p:nvPr/>
        </p:nvGrpSpPr>
        <p:grpSpPr>
          <a:xfrm>
            <a:off x="7109755" y="3759535"/>
            <a:ext cx="399178" cy="399178"/>
            <a:chOff x="2038375" y="3798025"/>
            <a:chExt cx="841792" cy="841792"/>
          </a:xfrm>
        </p:grpSpPr>
        <p:sp>
          <p:nvSpPr>
            <p:cNvPr id="10056" name="Google Shape;10056;p66"/>
            <p:cNvSpPr/>
            <p:nvPr/>
          </p:nvSpPr>
          <p:spPr>
            <a:xfrm>
              <a:off x="2186646" y="3907135"/>
              <a:ext cx="545341" cy="623694"/>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2"/>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66"/>
            <p:cNvSpPr/>
            <p:nvPr/>
          </p:nvSpPr>
          <p:spPr>
            <a:xfrm>
              <a:off x="2038375" y="3798025"/>
              <a:ext cx="841792" cy="841792"/>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61" name="Shape 10061"/>
        <p:cNvGrpSpPr/>
        <p:nvPr/>
      </p:nvGrpSpPr>
      <p:grpSpPr>
        <a:xfrm>
          <a:off x="0" y="0"/>
          <a:ext cx="0" cy="0"/>
          <a:chOff x="0" y="0"/>
          <a:chExt cx="0" cy="0"/>
        </a:xfrm>
      </p:grpSpPr>
      <p:pic>
        <p:nvPicPr>
          <p:cNvPr id="10062" name="Google Shape;10062;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idx="8" type="subTitle"/>
          </p:nvPr>
        </p:nvSpPr>
        <p:spPr>
          <a:xfrm>
            <a:off x="576438" y="1520675"/>
            <a:ext cx="38949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Το ΠΣ θα χρησιμοποιείται αποκλειστικά από το Πανεπιστήμιο Μακεδονίας.</a:t>
            </a:r>
            <a:endParaRPr sz="1300">
              <a:latin typeface="Roboto"/>
              <a:ea typeface="Roboto"/>
              <a:cs typeface="Roboto"/>
              <a:sym typeface="Roboto"/>
            </a:endParaRPr>
          </a:p>
        </p:txBody>
      </p:sp>
      <p:sp>
        <p:nvSpPr>
          <p:cNvPr id="198" name="Google Shape;198;p35"/>
          <p:cNvSpPr txBox="1"/>
          <p:nvPr>
            <p:ph type="title"/>
          </p:nvPr>
        </p:nvSpPr>
        <p:spPr>
          <a:xfrm>
            <a:off x="720000" y="1098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Εύρος Έργου</a:t>
            </a:r>
            <a:endParaRPr b="1">
              <a:latin typeface="Roboto"/>
              <a:ea typeface="Roboto"/>
              <a:cs typeface="Roboto"/>
              <a:sym typeface="Roboto"/>
            </a:endParaRPr>
          </a:p>
        </p:txBody>
      </p:sp>
      <p:cxnSp>
        <p:nvCxnSpPr>
          <p:cNvPr id="199" name="Google Shape;199;p35"/>
          <p:cNvCxnSpPr/>
          <p:nvPr/>
        </p:nvCxnSpPr>
        <p:spPr>
          <a:xfrm>
            <a:off x="836500" y="702013"/>
            <a:ext cx="2045700" cy="0"/>
          </a:xfrm>
          <a:prstGeom prst="straightConnector1">
            <a:avLst/>
          </a:prstGeom>
          <a:noFill/>
          <a:ln cap="rnd" cmpd="sng" w="19050">
            <a:solidFill>
              <a:schemeClr val="lt2"/>
            </a:solidFill>
            <a:prstDash val="solid"/>
            <a:round/>
            <a:headEnd len="med" w="med" type="none"/>
            <a:tailEnd len="med" w="med" type="none"/>
          </a:ln>
        </p:spPr>
      </p:cxnSp>
      <p:grpSp>
        <p:nvGrpSpPr>
          <p:cNvPr id="200" name="Google Shape;200;p35"/>
          <p:cNvGrpSpPr/>
          <p:nvPr/>
        </p:nvGrpSpPr>
        <p:grpSpPr>
          <a:xfrm>
            <a:off x="4315306" y="702020"/>
            <a:ext cx="513369" cy="477617"/>
            <a:chOff x="1487200" y="4993750"/>
            <a:chExt cx="483125" cy="483125"/>
          </a:xfrm>
        </p:grpSpPr>
        <p:sp>
          <p:nvSpPr>
            <p:cNvPr id="201" name="Google Shape;201;p35"/>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highlight>
                  <a:schemeClr val="lt2"/>
                </a:highlight>
              </a:endParaRPr>
            </a:p>
          </p:txBody>
        </p:sp>
        <p:sp>
          <p:nvSpPr>
            <p:cNvPr id="202" name="Google Shape;202;p35"/>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highlight>
                  <a:schemeClr val="lt2"/>
                </a:highlight>
              </a:endParaRPr>
            </a:p>
          </p:txBody>
        </p:sp>
      </p:grpSp>
      <p:sp>
        <p:nvSpPr>
          <p:cNvPr id="203" name="Google Shape;203;p35"/>
          <p:cNvSpPr txBox="1"/>
          <p:nvPr>
            <p:ph idx="8" type="subTitle"/>
          </p:nvPr>
        </p:nvSpPr>
        <p:spPr>
          <a:xfrm>
            <a:off x="576451" y="2190300"/>
            <a:ext cx="41898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Στην κατασκευή του συστήματος περιλαμβάνεται και η υλοποίηση ιστοσελίδας.</a:t>
            </a:r>
            <a:endParaRPr sz="1300">
              <a:latin typeface="Roboto"/>
              <a:ea typeface="Roboto"/>
              <a:cs typeface="Roboto"/>
              <a:sym typeface="Roboto"/>
            </a:endParaRPr>
          </a:p>
        </p:txBody>
      </p:sp>
      <p:sp>
        <p:nvSpPr>
          <p:cNvPr id="204" name="Google Shape;204;p35"/>
          <p:cNvSpPr txBox="1"/>
          <p:nvPr>
            <p:ph idx="8" type="subTitle"/>
          </p:nvPr>
        </p:nvSpPr>
        <p:spPr>
          <a:xfrm>
            <a:off x="576451" y="2859925"/>
            <a:ext cx="40962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Απαραίτητα δεδομένα για την ιστοσελίδα όπως links και logo θα πρέπει να παραληφθούν απο το Πανεπιστήμιο.</a:t>
            </a:r>
            <a:endParaRPr sz="1300">
              <a:latin typeface="Roboto"/>
              <a:ea typeface="Roboto"/>
              <a:cs typeface="Roboto"/>
              <a:sym typeface="Roboto"/>
            </a:endParaRPr>
          </a:p>
        </p:txBody>
      </p:sp>
      <p:sp>
        <p:nvSpPr>
          <p:cNvPr id="205" name="Google Shape;205;p35"/>
          <p:cNvSpPr txBox="1"/>
          <p:nvPr>
            <p:ph idx="8" type="subTitle"/>
          </p:nvPr>
        </p:nvSpPr>
        <p:spPr>
          <a:xfrm>
            <a:off x="576451" y="3664950"/>
            <a:ext cx="41898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Το σύστημα θα επιτρέπει την δήλωση μαθημάτων, την ανάρτηση βαθμολογιών και την αποστολή και λήψη αιτήσεων.</a:t>
            </a:r>
            <a:endParaRPr sz="1300">
              <a:latin typeface="Roboto"/>
              <a:ea typeface="Roboto"/>
              <a:cs typeface="Roboto"/>
              <a:sym typeface="Roboto"/>
            </a:endParaRPr>
          </a:p>
        </p:txBody>
      </p:sp>
      <p:sp>
        <p:nvSpPr>
          <p:cNvPr id="206" name="Google Shape;206;p35"/>
          <p:cNvSpPr txBox="1"/>
          <p:nvPr>
            <p:ph idx="8" type="subTitle"/>
          </p:nvPr>
        </p:nvSpPr>
        <p:spPr>
          <a:xfrm>
            <a:off x="4672638" y="1520675"/>
            <a:ext cx="38949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Η Βάση Δεδομένων που θα χρησιμοποιεί το ΠΣ θα ανατεθεί σε εξωτερικό κατασκευαστή.</a:t>
            </a:r>
            <a:endParaRPr sz="1300">
              <a:latin typeface="Roboto"/>
              <a:ea typeface="Roboto"/>
              <a:cs typeface="Roboto"/>
              <a:sym typeface="Roboto"/>
            </a:endParaRPr>
          </a:p>
        </p:txBody>
      </p:sp>
      <p:sp>
        <p:nvSpPr>
          <p:cNvPr id="207" name="Google Shape;207;p35"/>
          <p:cNvSpPr txBox="1"/>
          <p:nvPr>
            <p:ph idx="8" type="subTitle"/>
          </p:nvPr>
        </p:nvSpPr>
        <p:spPr>
          <a:xfrm>
            <a:off x="4672638" y="3017200"/>
            <a:ext cx="38949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Να είναι responsive  για οποιαδήποτε συσκευή.</a:t>
            </a:r>
            <a:endParaRPr sz="1300">
              <a:latin typeface="Roboto"/>
              <a:ea typeface="Roboto"/>
              <a:cs typeface="Roboto"/>
              <a:sym typeface="Roboto"/>
            </a:endParaRPr>
          </a:p>
        </p:txBody>
      </p:sp>
      <p:sp>
        <p:nvSpPr>
          <p:cNvPr id="208" name="Google Shape;208;p35"/>
          <p:cNvSpPr txBox="1"/>
          <p:nvPr>
            <p:ph idx="8" type="subTitle"/>
          </p:nvPr>
        </p:nvSpPr>
        <p:spPr>
          <a:xfrm>
            <a:off x="4672638" y="2190300"/>
            <a:ext cx="38949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Να υπάρχουν διαφορετικές διεπαφές και λειτουργίες για φοιτητές και τη γραμματεία του πανεπιστημίου.</a:t>
            </a:r>
            <a:endParaRPr sz="13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720000" y="10982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Εύρος Έργου</a:t>
            </a:r>
            <a:endParaRPr b="1">
              <a:latin typeface="Roboto"/>
              <a:ea typeface="Roboto"/>
              <a:cs typeface="Roboto"/>
              <a:sym typeface="Roboto"/>
            </a:endParaRPr>
          </a:p>
        </p:txBody>
      </p:sp>
      <p:cxnSp>
        <p:nvCxnSpPr>
          <p:cNvPr id="214" name="Google Shape;214;p36"/>
          <p:cNvCxnSpPr/>
          <p:nvPr/>
        </p:nvCxnSpPr>
        <p:spPr>
          <a:xfrm>
            <a:off x="836500" y="702013"/>
            <a:ext cx="2045700" cy="0"/>
          </a:xfrm>
          <a:prstGeom prst="straightConnector1">
            <a:avLst/>
          </a:prstGeom>
          <a:noFill/>
          <a:ln cap="rnd" cmpd="sng" w="19050">
            <a:solidFill>
              <a:schemeClr val="lt2"/>
            </a:solidFill>
            <a:prstDash val="solid"/>
            <a:round/>
            <a:headEnd len="med" w="med" type="none"/>
            <a:tailEnd len="med" w="med" type="none"/>
          </a:ln>
        </p:spPr>
      </p:cxnSp>
      <p:sp>
        <p:nvSpPr>
          <p:cNvPr id="215" name="Google Shape;215;p36"/>
          <p:cNvSpPr txBox="1"/>
          <p:nvPr>
            <p:ph idx="8" type="subTitle"/>
          </p:nvPr>
        </p:nvSpPr>
        <p:spPr>
          <a:xfrm>
            <a:off x="346376" y="1937413"/>
            <a:ext cx="41898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Δραστηριότητες συντήρησης και αναβάθμισης δεν περιλαμβάνονται.</a:t>
            </a:r>
            <a:endParaRPr sz="1300">
              <a:latin typeface="Roboto"/>
              <a:ea typeface="Roboto"/>
              <a:cs typeface="Roboto"/>
              <a:sym typeface="Roboto"/>
            </a:endParaRPr>
          </a:p>
        </p:txBody>
      </p:sp>
      <p:grpSp>
        <p:nvGrpSpPr>
          <p:cNvPr id="216" name="Google Shape;216;p36"/>
          <p:cNvGrpSpPr/>
          <p:nvPr/>
        </p:nvGrpSpPr>
        <p:grpSpPr>
          <a:xfrm>
            <a:off x="4180282" y="807144"/>
            <a:ext cx="467327" cy="496024"/>
            <a:chOff x="2081650" y="4993750"/>
            <a:chExt cx="483125" cy="483125"/>
          </a:xfrm>
        </p:grpSpPr>
        <p:sp>
          <p:nvSpPr>
            <p:cNvPr id="217" name="Google Shape;217;p36"/>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435D74"/>
                </a:solidFill>
              </a:endParaRPr>
            </a:p>
          </p:txBody>
        </p:sp>
        <p:sp>
          <p:nvSpPr>
            <p:cNvPr id="218" name="Google Shape;218;p36"/>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435D74"/>
                </a:solidFill>
              </a:endParaRPr>
            </a:p>
          </p:txBody>
        </p:sp>
      </p:grpSp>
      <p:sp>
        <p:nvSpPr>
          <p:cNvPr id="219" name="Google Shape;219;p36"/>
          <p:cNvSpPr txBox="1"/>
          <p:nvPr>
            <p:ph idx="8" type="subTitle"/>
          </p:nvPr>
        </p:nvSpPr>
        <p:spPr>
          <a:xfrm>
            <a:off x="346375" y="2607038"/>
            <a:ext cx="43641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Στο ΠΣ δεν πρέπει να εμφανίζονται ανακοινώσεις.</a:t>
            </a:r>
            <a:endParaRPr sz="1300">
              <a:latin typeface="Roboto"/>
              <a:ea typeface="Roboto"/>
              <a:cs typeface="Roboto"/>
              <a:sym typeface="Roboto"/>
            </a:endParaRPr>
          </a:p>
        </p:txBody>
      </p:sp>
      <p:sp>
        <p:nvSpPr>
          <p:cNvPr id="220" name="Google Shape;220;p36"/>
          <p:cNvSpPr txBox="1"/>
          <p:nvPr>
            <p:ph idx="8" type="subTitle"/>
          </p:nvPr>
        </p:nvSpPr>
        <p:spPr>
          <a:xfrm>
            <a:off x="346375" y="3276663"/>
            <a:ext cx="42534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Το σύστημα δεν θα χρησιμοποιείται από καθηγητές.</a:t>
            </a:r>
            <a:endParaRPr sz="1300">
              <a:latin typeface="Roboto"/>
              <a:ea typeface="Roboto"/>
              <a:cs typeface="Roboto"/>
              <a:sym typeface="Roboto"/>
            </a:endParaRPr>
          </a:p>
        </p:txBody>
      </p:sp>
      <p:sp>
        <p:nvSpPr>
          <p:cNvPr id="221" name="Google Shape;221;p36"/>
          <p:cNvSpPr txBox="1"/>
          <p:nvPr>
            <p:ph idx="8" type="subTitle"/>
          </p:nvPr>
        </p:nvSpPr>
        <p:spPr>
          <a:xfrm>
            <a:off x="4536175" y="1937425"/>
            <a:ext cx="42534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Το σύστημα δεν θα φιλοξενείται σε εξωτερικό πάροχο server αλλά μέσα στο πανεπιστήμιο.</a:t>
            </a:r>
            <a:endParaRPr sz="1300">
              <a:latin typeface="Roboto"/>
              <a:ea typeface="Roboto"/>
              <a:cs typeface="Roboto"/>
              <a:sym typeface="Roboto"/>
            </a:endParaRPr>
          </a:p>
        </p:txBody>
      </p:sp>
      <p:sp>
        <p:nvSpPr>
          <p:cNvPr id="222" name="Google Shape;222;p36"/>
          <p:cNvSpPr txBox="1"/>
          <p:nvPr>
            <p:ph idx="8" type="subTitle"/>
          </p:nvPr>
        </p:nvSpPr>
        <p:spPr>
          <a:xfrm>
            <a:off x="4536175" y="2742450"/>
            <a:ext cx="4253400" cy="59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Το ΠΣ δεν θα αναπτυχθεί σε μορφή mobile application.</a:t>
            </a:r>
            <a:endParaRPr sz="13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0000" y="1692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Στόχοι έργου</a:t>
            </a:r>
            <a:endParaRPr b="1">
              <a:latin typeface="Roboto"/>
              <a:ea typeface="Roboto"/>
              <a:cs typeface="Roboto"/>
              <a:sym typeface="Roboto"/>
            </a:endParaRPr>
          </a:p>
        </p:txBody>
      </p:sp>
      <p:sp>
        <p:nvSpPr>
          <p:cNvPr id="228" name="Google Shape;228;p37"/>
          <p:cNvSpPr txBox="1"/>
          <p:nvPr/>
        </p:nvSpPr>
        <p:spPr>
          <a:xfrm>
            <a:off x="2269075" y="3492925"/>
            <a:ext cx="3894300" cy="1035600"/>
          </a:xfrm>
          <a:prstGeom prst="rect">
            <a:avLst/>
          </a:prstGeom>
          <a:noFill/>
          <a:ln>
            <a:noFill/>
          </a:ln>
        </p:spPr>
        <p:txBody>
          <a:bodyPr anchorCtr="0" anchor="ctr" bIns="91425" lIns="91425" spcFirstLastPara="1" rIns="91425" wrap="square" tIns="45700">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Η ανάπτυξη ενός ΠΣ που επιτρέπει την εγγραφή μαθημάτων, την ανάρτηση        βαθμών και την αποστολή αιτήσεων.</a:t>
            </a:r>
            <a:endParaRPr>
              <a:solidFill>
                <a:schemeClr val="lt1"/>
              </a:solidFill>
              <a:latin typeface="Roboto"/>
              <a:ea typeface="Roboto"/>
              <a:cs typeface="Roboto"/>
              <a:sym typeface="Roboto"/>
            </a:endParaRPr>
          </a:p>
        </p:txBody>
      </p:sp>
      <p:sp>
        <p:nvSpPr>
          <p:cNvPr id="229" name="Google Shape;229;p37"/>
          <p:cNvSpPr txBox="1"/>
          <p:nvPr/>
        </p:nvSpPr>
        <p:spPr>
          <a:xfrm>
            <a:off x="3772951" y="1906975"/>
            <a:ext cx="3435000" cy="675900"/>
          </a:xfrm>
          <a:prstGeom prst="rect">
            <a:avLst/>
          </a:prstGeom>
          <a:noFill/>
          <a:ln>
            <a:noFill/>
          </a:ln>
        </p:spPr>
        <p:txBody>
          <a:bodyPr anchorCtr="0" anchor="ctr" bIns="91425" lIns="91425" spcFirstLastPara="1" rIns="91425" wrap="square" tIns="45700">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Το σύστημα να συμβαδίζει με κανόνες ευχρηστίας ιστοσελίδων.</a:t>
            </a:r>
            <a:endParaRPr>
              <a:solidFill>
                <a:schemeClr val="lt1"/>
              </a:solidFill>
              <a:latin typeface="Roboto"/>
              <a:ea typeface="Roboto"/>
              <a:cs typeface="Roboto"/>
              <a:sym typeface="Roboto"/>
            </a:endParaRPr>
          </a:p>
        </p:txBody>
      </p:sp>
      <p:sp>
        <p:nvSpPr>
          <p:cNvPr id="230" name="Google Shape;230;p37"/>
          <p:cNvSpPr txBox="1"/>
          <p:nvPr/>
        </p:nvSpPr>
        <p:spPr>
          <a:xfrm>
            <a:off x="3018599" y="2758475"/>
            <a:ext cx="3651600" cy="675900"/>
          </a:xfrm>
          <a:prstGeom prst="rect">
            <a:avLst/>
          </a:prstGeom>
          <a:noFill/>
          <a:ln>
            <a:noFill/>
          </a:ln>
        </p:spPr>
        <p:txBody>
          <a:bodyPr anchorCtr="0" anchor="ctr" bIns="91425" lIns="91425" spcFirstLastPara="1" rIns="91425" wrap="square" tIns="45700">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Η εκπαίδευση των χρηστών- προσωπικό της Γραμματείας.</a:t>
            </a:r>
            <a:endParaRPr>
              <a:solidFill>
                <a:schemeClr val="lt1"/>
              </a:solidFill>
              <a:latin typeface="Roboto"/>
              <a:ea typeface="Roboto"/>
              <a:cs typeface="Roboto"/>
              <a:sym typeface="Roboto"/>
            </a:endParaRPr>
          </a:p>
        </p:txBody>
      </p:sp>
      <p:sp>
        <p:nvSpPr>
          <p:cNvPr id="231" name="Google Shape;231;p37"/>
          <p:cNvSpPr txBox="1"/>
          <p:nvPr/>
        </p:nvSpPr>
        <p:spPr>
          <a:xfrm>
            <a:off x="4524900" y="1114000"/>
            <a:ext cx="4437000" cy="675900"/>
          </a:xfrm>
          <a:prstGeom prst="rect">
            <a:avLst/>
          </a:prstGeom>
          <a:noFill/>
          <a:ln>
            <a:noFill/>
          </a:ln>
        </p:spPr>
        <p:txBody>
          <a:bodyPr anchorCtr="0" anchor="ctr" bIns="91425" lIns="91425" spcFirstLastPara="1" rIns="91425" wrap="square" tIns="45700">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Να υποστηρίζει πάνω από 1500 ταυτόχρονους χρήστες.  </a:t>
            </a:r>
            <a:endParaRPr>
              <a:solidFill>
                <a:schemeClr val="lt1"/>
              </a:solidFill>
              <a:latin typeface="Roboto"/>
              <a:ea typeface="Roboto"/>
              <a:cs typeface="Roboto"/>
              <a:sym typeface="Roboto"/>
            </a:endParaRPr>
          </a:p>
        </p:txBody>
      </p:sp>
      <p:sp>
        <p:nvSpPr>
          <p:cNvPr id="232" name="Google Shape;232;p37"/>
          <p:cNvSpPr txBox="1"/>
          <p:nvPr/>
        </p:nvSpPr>
        <p:spPr>
          <a:xfrm>
            <a:off x="1513550" y="3492916"/>
            <a:ext cx="675900" cy="6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Outfit Black"/>
                <a:ea typeface="Outfit Black"/>
                <a:cs typeface="Outfit Black"/>
                <a:sym typeface="Outfit Black"/>
              </a:rPr>
              <a:t>01</a:t>
            </a:r>
            <a:endParaRPr sz="1900">
              <a:solidFill>
                <a:schemeClr val="dk1"/>
              </a:solidFill>
              <a:latin typeface="Outfit Black"/>
              <a:ea typeface="Outfit Black"/>
              <a:cs typeface="Outfit Black"/>
              <a:sym typeface="Outfit Black"/>
            </a:endParaRPr>
          </a:p>
        </p:txBody>
      </p:sp>
      <p:sp>
        <p:nvSpPr>
          <p:cNvPr id="233" name="Google Shape;233;p37"/>
          <p:cNvSpPr txBox="1"/>
          <p:nvPr/>
        </p:nvSpPr>
        <p:spPr>
          <a:xfrm>
            <a:off x="2266078" y="2699935"/>
            <a:ext cx="675900" cy="6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Outfit Black"/>
                <a:ea typeface="Outfit Black"/>
                <a:cs typeface="Outfit Black"/>
                <a:sym typeface="Outfit Black"/>
              </a:rPr>
              <a:t>02</a:t>
            </a:r>
            <a:endParaRPr sz="1900">
              <a:solidFill>
                <a:schemeClr val="dk1"/>
              </a:solidFill>
              <a:latin typeface="Outfit Black"/>
              <a:ea typeface="Outfit Black"/>
              <a:cs typeface="Outfit Black"/>
              <a:sym typeface="Outfit Black"/>
            </a:endParaRPr>
          </a:p>
        </p:txBody>
      </p:sp>
      <p:sp>
        <p:nvSpPr>
          <p:cNvPr id="234" name="Google Shape;234;p37"/>
          <p:cNvSpPr txBox="1"/>
          <p:nvPr/>
        </p:nvSpPr>
        <p:spPr>
          <a:xfrm>
            <a:off x="3018605" y="1906981"/>
            <a:ext cx="675900" cy="6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Outfit Black"/>
                <a:ea typeface="Outfit Black"/>
                <a:cs typeface="Outfit Black"/>
                <a:sym typeface="Outfit Black"/>
              </a:rPr>
              <a:t>03</a:t>
            </a:r>
            <a:endParaRPr sz="1900">
              <a:solidFill>
                <a:schemeClr val="dk1"/>
              </a:solidFill>
              <a:latin typeface="Outfit Black"/>
              <a:ea typeface="Outfit Black"/>
              <a:cs typeface="Outfit Black"/>
              <a:sym typeface="Outfit Black"/>
            </a:endParaRPr>
          </a:p>
        </p:txBody>
      </p:sp>
      <p:sp>
        <p:nvSpPr>
          <p:cNvPr id="235" name="Google Shape;235;p37"/>
          <p:cNvSpPr txBox="1"/>
          <p:nvPr/>
        </p:nvSpPr>
        <p:spPr>
          <a:xfrm>
            <a:off x="3771133" y="1114000"/>
            <a:ext cx="675900" cy="6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Outfit Black"/>
                <a:ea typeface="Outfit Black"/>
                <a:cs typeface="Outfit Black"/>
                <a:sym typeface="Outfit Black"/>
              </a:rPr>
              <a:t>04</a:t>
            </a:r>
            <a:endParaRPr sz="1900">
              <a:solidFill>
                <a:schemeClr val="dk1"/>
              </a:solidFill>
              <a:latin typeface="Outfit Black"/>
              <a:ea typeface="Outfit Black"/>
              <a:cs typeface="Outfit Black"/>
              <a:sym typeface="Outfit Black"/>
            </a:endParaRPr>
          </a:p>
        </p:txBody>
      </p:sp>
      <p:cxnSp>
        <p:nvCxnSpPr>
          <p:cNvPr id="236" name="Google Shape;236;p37"/>
          <p:cNvCxnSpPr>
            <a:stCxn id="232" idx="0"/>
            <a:endCxn id="233" idx="1"/>
          </p:cNvCxnSpPr>
          <p:nvPr/>
        </p:nvCxnSpPr>
        <p:spPr>
          <a:xfrm rot="-5400000">
            <a:off x="1831250" y="3058066"/>
            <a:ext cx="455100" cy="414600"/>
          </a:xfrm>
          <a:prstGeom prst="bentConnector2">
            <a:avLst/>
          </a:prstGeom>
          <a:noFill/>
          <a:ln cap="flat" cmpd="sng" w="19050">
            <a:solidFill>
              <a:schemeClr val="accent1"/>
            </a:solidFill>
            <a:prstDash val="solid"/>
            <a:round/>
            <a:headEnd len="med" w="med" type="none"/>
            <a:tailEnd len="med" w="med" type="none"/>
          </a:ln>
        </p:spPr>
      </p:cxnSp>
      <p:cxnSp>
        <p:nvCxnSpPr>
          <p:cNvPr id="237" name="Google Shape;237;p37"/>
          <p:cNvCxnSpPr>
            <a:stCxn id="233" idx="0"/>
            <a:endCxn id="234" idx="1"/>
          </p:cNvCxnSpPr>
          <p:nvPr/>
        </p:nvCxnSpPr>
        <p:spPr>
          <a:xfrm rot="-5400000">
            <a:off x="2583778" y="2265085"/>
            <a:ext cx="455100" cy="414600"/>
          </a:xfrm>
          <a:prstGeom prst="bentConnector2">
            <a:avLst/>
          </a:prstGeom>
          <a:noFill/>
          <a:ln cap="flat" cmpd="sng" w="19050">
            <a:solidFill>
              <a:schemeClr val="accent1"/>
            </a:solidFill>
            <a:prstDash val="solid"/>
            <a:round/>
            <a:headEnd len="med" w="med" type="none"/>
            <a:tailEnd len="med" w="med" type="none"/>
          </a:ln>
        </p:spPr>
      </p:cxnSp>
      <p:cxnSp>
        <p:nvCxnSpPr>
          <p:cNvPr id="238" name="Google Shape;238;p37"/>
          <p:cNvCxnSpPr>
            <a:stCxn id="234" idx="0"/>
            <a:endCxn id="235" idx="1"/>
          </p:cNvCxnSpPr>
          <p:nvPr/>
        </p:nvCxnSpPr>
        <p:spPr>
          <a:xfrm rot="-5400000">
            <a:off x="3336305" y="1472131"/>
            <a:ext cx="455100" cy="414600"/>
          </a:xfrm>
          <a:prstGeom prst="bentConnector2">
            <a:avLst/>
          </a:prstGeom>
          <a:noFill/>
          <a:ln cap="flat" cmpd="sng" w="19050">
            <a:solidFill>
              <a:schemeClr val="accent1"/>
            </a:solidFill>
            <a:prstDash val="solid"/>
            <a:round/>
            <a:headEnd len="med" w="med" type="none"/>
            <a:tailEnd len="med" w="med" type="none"/>
          </a:ln>
        </p:spPr>
      </p:cxnSp>
      <p:cxnSp>
        <p:nvCxnSpPr>
          <p:cNvPr id="239" name="Google Shape;239;p37"/>
          <p:cNvCxnSpPr/>
          <p:nvPr/>
        </p:nvCxnSpPr>
        <p:spPr>
          <a:xfrm>
            <a:off x="825075" y="801288"/>
            <a:ext cx="2045700" cy="0"/>
          </a:xfrm>
          <a:prstGeom prst="straightConnector1">
            <a:avLst/>
          </a:prstGeom>
          <a:noFill/>
          <a:ln cap="rnd" cmpd="sng" w="19050">
            <a:solidFill>
              <a:schemeClr val="l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720000" y="22485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Black"/>
                <a:ea typeface="Roboto Black"/>
                <a:cs typeface="Roboto Black"/>
                <a:sym typeface="Roboto Black"/>
              </a:rPr>
              <a:t>Διαχείριση κινδύνων</a:t>
            </a:r>
            <a:endParaRPr>
              <a:latin typeface="Roboto Black"/>
              <a:ea typeface="Roboto Black"/>
              <a:cs typeface="Roboto Black"/>
              <a:sym typeface="Roboto Black"/>
            </a:endParaRPr>
          </a:p>
        </p:txBody>
      </p:sp>
      <p:cxnSp>
        <p:nvCxnSpPr>
          <p:cNvPr id="245" name="Google Shape;245;p38"/>
          <p:cNvCxnSpPr/>
          <p:nvPr/>
        </p:nvCxnSpPr>
        <p:spPr>
          <a:xfrm>
            <a:off x="825075" y="856938"/>
            <a:ext cx="2045700" cy="0"/>
          </a:xfrm>
          <a:prstGeom prst="straightConnector1">
            <a:avLst/>
          </a:prstGeom>
          <a:noFill/>
          <a:ln cap="rnd" cmpd="sng" w="19050">
            <a:solidFill>
              <a:schemeClr val="lt2"/>
            </a:solidFill>
            <a:prstDash val="solid"/>
            <a:round/>
            <a:headEnd len="med" w="med" type="none"/>
            <a:tailEnd len="med" w="med" type="none"/>
          </a:ln>
        </p:spPr>
      </p:cxnSp>
      <p:pic>
        <p:nvPicPr>
          <p:cNvPr id="246" name="Google Shape;246;p38"/>
          <p:cNvPicPr preferRelativeResize="0"/>
          <p:nvPr/>
        </p:nvPicPr>
        <p:blipFill>
          <a:blip r:embed="rId3">
            <a:alphaModFix/>
          </a:blip>
          <a:stretch>
            <a:fillRect/>
          </a:stretch>
        </p:blipFill>
        <p:spPr>
          <a:xfrm>
            <a:off x="825075" y="1084206"/>
            <a:ext cx="5255799" cy="38706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720000"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Λίστα Παραδοτέων</a:t>
            </a:r>
            <a:endParaRPr b="1">
              <a:latin typeface="Roboto"/>
              <a:ea typeface="Roboto"/>
              <a:cs typeface="Roboto"/>
              <a:sym typeface="Roboto"/>
            </a:endParaRPr>
          </a:p>
        </p:txBody>
      </p:sp>
      <p:cxnSp>
        <p:nvCxnSpPr>
          <p:cNvPr id="252" name="Google Shape;252;p39"/>
          <p:cNvCxnSpPr/>
          <p:nvPr/>
        </p:nvCxnSpPr>
        <p:spPr>
          <a:xfrm>
            <a:off x="825075"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253" name="Google Shape;253;p39"/>
          <p:cNvPicPr preferRelativeResize="0"/>
          <p:nvPr/>
        </p:nvPicPr>
        <p:blipFill>
          <a:blip r:embed="rId3">
            <a:alphaModFix/>
          </a:blip>
          <a:stretch>
            <a:fillRect/>
          </a:stretch>
        </p:blipFill>
        <p:spPr>
          <a:xfrm>
            <a:off x="152400" y="987175"/>
            <a:ext cx="4496884" cy="4003925"/>
          </a:xfrm>
          <a:prstGeom prst="rect">
            <a:avLst/>
          </a:prstGeom>
          <a:noFill/>
          <a:ln>
            <a:noFill/>
          </a:ln>
        </p:spPr>
      </p:pic>
      <p:pic>
        <p:nvPicPr>
          <p:cNvPr id="254" name="Google Shape;254;p39"/>
          <p:cNvPicPr preferRelativeResize="0"/>
          <p:nvPr/>
        </p:nvPicPr>
        <p:blipFill>
          <a:blip r:embed="rId4">
            <a:alphaModFix/>
          </a:blip>
          <a:stretch>
            <a:fillRect/>
          </a:stretch>
        </p:blipFill>
        <p:spPr>
          <a:xfrm>
            <a:off x="4792234" y="1761475"/>
            <a:ext cx="4189915" cy="3229621"/>
          </a:xfrm>
          <a:prstGeom prst="rect">
            <a:avLst/>
          </a:prstGeom>
          <a:noFill/>
          <a:ln>
            <a:noFill/>
          </a:ln>
        </p:spPr>
      </p:pic>
      <p:sp>
        <p:nvSpPr>
          <p:cNvPr id="255" name="Google Shape;255;p39"/>
          <p:cNvSpPr txBox="1"/>
          <p:nvPr/>
        </p:nvSpPr>
        <p:spPr>
          <a:xfrm>
            <a:off x="161775" y="1013775"/>
            <a:ext cx="1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690038" y="242575"/>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WBS</a:t>
            </a:r>
            <a:endParaRPr/>
          </a:p>
        </p:txBody>
      </p:sp>
      <p:cxnSp>
        <p:nvCxnSpPr>
          <p:cNvPr id="261" name="Google Shape;261;p40"/>
          <p:cNvCxnSpPr/>
          <p:nvPr/>
        </p:nvCxnSpPr>
        <p:spPr>
          <a:xfrm>
            <a:off x="795113" y="874663"/>
            <a:ext cx="2045700" cy="0"/>
          </a:xfrm>
          <a:prstGeom prst="straightConnector1">
            <a:avLst/>
          </a:prstGeom>
          <a:noFill/>
          <a:ln cap="rnd" cmpd="sng" w="19050">
            <a:solidFill>
              <a:schemeClr val="lt2"/>
            </a:solidFill>
            <a:prstDash val="solid"/>
            <a:round/>
            <a:headEnd len="med" w="med" type="none"/>
            <a:tailEnd len="med" w="med" type="none"/>
          </a:ln>
        </p:spPr>
      </p:cxnSp>
      <p:pic>
        <p:nvPicPr>
          <p:cNvPr id="262" name="Google Shape;262;p40"/>
          <p:cNvPicPr preferRelativeResize="0"/>
          <p:nvPr/>
        </p:nvPicPr>
        <p:blipFill>
          <a:blip r:embed="rId3">
            <a:alphaModFix/>
          </a:blip>
          <a:stretch>
            <a:fillRect/>
          </a:stretch>
        </p:blipFill>
        <p:spPr>
          <a:xfrm>
            <a:off x="544225" y="1053550"/>
            <a:ext cx="8172626" cy="387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politic Conference by Slidesgo">
  <a:themeElements>
    <a:clrScheme name="Simple Light">
      <a:dk1>
        <a:srgbClr val="092E4B"/>
      </a:dk1>
      <a:lt1>
        <a:srgbClr val="FFFFFF"/>
      </a:lt1>
      <a:dk2>
        <a:srgbClr val="52A9D4"/>
      </a:dk2>
      <a:lt2>
        <a:srgbClr val="06BB8A"/>
      </a:lt2>
      <a:accent1>
        <a:srgbClr val="577D90"/>
      </a:accent1>
      <a:accent2>
        <a:srgbClr val="CFCFCF"/>
      </a:accent2>
      <a:accent3>
        <a:srgbClr val="97979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